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3" r:id="rId10"/>
  </p:sldIdLst>
  <p:sldSz cx="18288000" cy="10287000"/>
  <p:notesSz cx="6858000" cy="9144000"/>
  <p:embeddedFontLst>
    <p:embeddedFont>
      <p:font typeface="29LT Adir Light" pitchFamily="2" charset="-78"/>
      <p:regular r:id="rId12"/>
    </p:embeddedFont>
    <p:embeddedFont>
      <p:font typeface="29LT Azer Thin" pitchFamily="2" charset="-78"/>
      <p:regular r:id="rId13"/>
    </p:embeddedFont>
    <p:embeddedFont>
      <p:font typeface="29LT Azer Thin Bold" pitchFamily="2" charset="-78"/>
      <p:regular r:id="rId14"/>
    </p:embeddedFont>
    <p:embeddedFont>
      <p:font typeface="Calibri" panose="020F0502020204030204" pitchFamily="34" charset="0"/>
      <p:regular r:id="rId15"/>
      <p:bold r:id="rId16"/>
    </p:embeddedFont>
    <p:embeddedFont>
      <p:font typeface="Changa" pitchFamily="2" charset="-78"/>
      <p:regular r:id="rId17"/>
    </p:embeddedFont>
    <p:embeddedFont>
      <p:font typeface="Changa Bold" pitchFamily="2" charset="-78"/>
      <p:regular r:id="rId18"/>
    </p:embeddedFont>
    <p:embeddedFont>
      <p:font typeface="Garamond" panose="02020404030301010803" pitchFamily="18" charset="0"/>
      <p:regular r:id="rId19"/>
      <p:bold r:id="rId20"/>
      <p: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5143D-4E8B-9248-8F40-C6B33B3CAE7E}" type="datetimeFigureOut">
              <a:rPr lang="en-SA" smtClean="0"/>
              <a:t>04/11/2021 R</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3E89BC-8326-E844-AD04-B0B481B7B430}" type="slidenum">
              <a:rPr lang="en-SA" smtClean="0"/>
              <a:t>‹#›</a:t>
            </a:fld>
            <a:endParaRPr lang="en-SA"/>
          </a:p>
        </p:txBody>
      </p:sp>
    </p:spTree>
    <p:extLst>
      <p:ext uri="{BB962C8B-B14F-4D97-AF65-F5344CB8AC3E}">
        <p14:creationId xmlns:p14="http://schemas.microsoft.com/office/powerpoint/2010/main" val="2736525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Color background">
  <p:cSld name="BLANK_1_1">
    <p:bg>
      <p:bgPr>
        <a:solidFill>
          <a:schemeClr val="accent2"/>
        </a:solidFill>
        <a:effectLst/>
      </p:bgPr>
    </p:bg>
    <p:spTree>
      <p:nvGrpSpPr>
        <p:cNvPr id="1" name="Shape 1475"/>
        <p:cNvGrpSpPr/>
        <p:nvPr/>
      </p:nvGrpSpPr>
      <p:grpSpPr>
        <a:xfrm>
          <a:off x="0" y="0"/>
          <a:ext cx="0" cy="0"/>
          <a:chOff x="0" y="0"/>
          <a:chExt cx="0" cy="0"/>
        </a:xfrm>
      </p:grpSpPr>
      <p:sp>
        <p:nvSpPr>
          <p:cNvPr id="1476" name="Google Shape;1476;p12"/>
          <p:cNvSpPr txBox="1">
            <a:spLocks noGrp="1"/>
          </p:cNvSpPr>
          <p:nvPr>
            <p:ph type="sldNum" idx="12"/>
          </p:nvPr>
        </p:nvSpPr>
        <p:spPr>
          <a:xfrm>
            <a:off x="17392806" y="9347300"/>
            <a:ext cx="666000" cy="7872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grpSp>
        <p:nvGrpSpPr>
          <p:cNvPr id="1477" name="Google Shape;1477;p12"/>
          <p:cNvGrpSpPr/>
          <p:nvPr/>
        </p:nvGrpSpPr>
        <p:grpSpPr>
          <a:xfrm>
            <a:off x="14749793" y="9042870"/>
            <a:ext cx="461618" cy="486312"/>
            <a:chOff x="3770248" y="2527300"/>
            <a:chExt cx="180404" cy="190055"/>
          </a:xfrm>
        </p:grpSpPr>
        <p:sp>
          <p:nvSpPr>
            <p:cNvPr id="1478" name="Google Shape;1478;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79" name="Google Shape;1479;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80" name="Google Shape;1480;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81" name="Google Shape;1481;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grpSp>
        <p:nvGrpSpPr>
          <p:cNvPr id="1482" name="Google Shape;1482;p12"/>
          <p:cNvGrpSpPr/>
          <p:nvPr/>
        </p:nvGrpSpPr>
        <p:grpSpPr>
          <a:xfrm>
            <a:off x="17494985" y="4849004"/>
            <a:ext cx="461618" cy="486312"/>
            <a:chOff x="3770248" y="2527300"/>
            <a:chExt cx="180404" cy="190055"/>
          </a:xfrm>
        </p:grpSpPr>
        <p:sp>
          <p:nvSpPr>
            <p:cNvPr id="1483" name="Google Shape;1483;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84" name="Google Shape;1484;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85" name="Google Shape;1485;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86" name="Google Shape;1486;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grpSp>
        <p:nvGrpSpPr>
          <p:cNvPr id="1487" name="Google Shape;1487;p12"/>
          <p:cNvGrpSpPr/>
          <p:nvPr/>
        </p:nvGrpSpPr>
        <p:grpSpPr>
          <a:xfrm rot="5400000">
            <a:off x="17310755" y="7330442"/>
            <a:ext cx="403742" cy="462332"/>
            <a:chOff x="3462796" y="2555878"/>
            <a:chExt cx="157798" cy="180711"/>
          </a:xfrm>
        </p:grpSpPr>
        <p:sp>
          <p:nvSpPr>
            <p:cNvPr id="1488" name="Google Shape;1488;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89" name="Google Shape;1489;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90" name="Google Shape;1490;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91" name="Google Shape;1491;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92" name="Google Shape;1492;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93" name="Google Shape;1493;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grpSp>
        <p:nvGrpSpPr>
          <p:cNvPr id="1494" name="Google Shape;1494;p12"/>
          <p:cNvGrpSpPr/>
          <p:nvPr/>
        </p:nvGrpSpPr>
        <p:grpSpPr>
          <a:xfrm rot="-2700000">
            <a:off x="16076260" y="2256178"/>
            <a:ext cx="339680" cy="357852"/>
            <a:chOff x="3770248" y="2527300"/>
            <a:chExt cx="180404" cy="190055"/>
          </a:xfrm>
        </p:grpSpPr>
        <p:sp>
          <p:nvSpPr>
            <p:cNvPr id="1495" name="Google Shape;1495;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96" name="Google Shape;1496;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97" name="Google Shape;1497;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498" name="Google Shape;1498;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grpSp>
        <p:nvGrpSpPr>
          <p:cNvPr id="1499" name="Google Shape;1499;p12"/>
          <p:cNvGrpSpPr/>
          <p:nvPr/>
        </p:nvGrpSpPr>
        <p:grpSpPr>
          <a:xfrm>
            <a:off x="13600269" y="47"/>
            <a:ext cx="1970726" cy="3331370"/>
            <a:chOff x="2484475" y="1329455"/>
            <a:chExt cx="1046700" cy="1769370"/>
          </a:xfrm>
        </p:grpSpPr>
        <p:sp>
          <p:nvSpPr>
            <p:cNvPr id="1500" name="Google Shape;1500;p1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01" name="Google Shape;1501;p1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nvGrpSpPr>
            <p:cNvPr id="1502" name="Google Shape;1502;p12"/>
            <p:cNvGrpSpPr/>
            <p:nvPr/>
          </p:nvGrpSpPr>
          <p:grpSpPr>
            <a:xfrm>
              <a:off x="2769703" y="1329455"/>
              <a:ext cx="510180" cy="1483501"/>
              <a:chOff x="1818382" y="2433081"/>
              <a:chExt cx="466728" cy="1357150"/>
            </a:xfrm>
          </p:grpSpPr>
          <p:grpSp>
            <p:nvGrpSpPr>
              <p:cNvPr id="1503" name="Google Shape;1503;p12"/>
              <p:cNvGrpSpPr/>
              <p:nvPr/>
            </p:nvGrpSpPr>
            <p:grpSpPr>
              <a:xfrm>
                <a:off x="1818382" y="2971595"/>
                <a:ext cx="466728" cy="818636"/>
                <a:chOff x="1818382" y="2942618"/>
                <a:chExt cx="466728" cy="818636"/>
              </a:xfrm>
            </p:grpSpPr>
            <p:sp>
              <p:nvSpPr>
                <p:cNvPr id="1504" name="Google Shape;1504;p1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05" name="Google Shape;1505;p1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06" name="Google Shape;1506;p1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sp>
            <p:nvSpPr>
              <p:cNvPr id="1507" name="Google Shape;1507;p12"/>
              <p:cNvSpPr/>
              <p:nvPr/>
            </p:nvSpPr>
            <p:spPr>
              <a:xfrm>
                <a:off x="2046046" y="2433081"/>
                <a:ext cx="17700" cy="54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grpSp>
        <p:nvGrpSpPr>
          <p:cNvPr id="1508" name="Google Shape;1508;p12"/>
          <p:cNvGrpSpPr/>
          <p:nvPr/>
        </p:nvGrpSpPr>
        <p:grpSpPr>
          <a:xfrm>
            <a:off x="16660389" y="3"/>
            <a:ext cx="1704482" cy="4479098"/>
            <a:chOff x="3961868" y="-465246"/>
            <a:chExt cx="905291" cy="2378956"/>
          </a:xfrm>
        </p:grpSpPr>
        <p:grpSp>
          <p:nvGrpSpPr>
            <p:cNvPr id="1509" name="Google Shape;1509;p12"/>
            <p:cNvGrpSpPr/>
            <p:nvPr/>
          </p:nvGrpSpPr>
          <p:grpSpPr>
            <a:xfrm>
              <a:off x="3961868" y="1008419"/>
              <a:ext cx="905291" cy="905291"/>
              <a:chOff x="764100" y="3623300"/>
              <a:chExt cx="1046700" cy="1046700"/>
            </a:xfrm>
          </p:grpSpPr>
          <p:sp>
            <p:nvSpPr>
              <p:cNvPr id="1510" name="Google Shape;151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11" name="Google Shape;151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1512" name="Google Shape;1512;p12"/>
            <p:cNvGrpSpPr/>
            <p:nvPr/>
          </p:nvGrpSpPr>
          <p:grpSpPr>
            <a:xfrm>
              <a:off x="4155315" y="-465246"/>
              <a:ext cx="522826" cy="2186340"/>
              <a:chOff x="2447534" y="1609676"/>
              <a:chExt cx="478297" cy="2000128"/>
            </a:xfrm>
          </p:grpSpPr>
          <p:grpSp>
            <p:nvGrpSpPr>
              <p:cNvPr id="1513" name="Google Shape;1513;p12"/>
              <p:cNvGrpSpPr/>
              <p:nvPr/>
            </p:nvGrpSpPr>
            <p:grpSpPr>
              <a:xfrm>
                <a:off x="2447534" y="2971595"/>
                <a:ext cx="478297" cy="638209"/>
                <a:chOff x="2447534" y="3081786"/>
                <a:chExt cx="478297" cy="638209"/>
              </a:xfrm>
            </p:grpSpPr>
            <p:sp>
              <p:nvSpPr>
                <p:cNvPr id="1514" name="Google Shape;1514;p1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15" name="Google Shape;1515;p1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16" name="Google Shape;1516;p1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sp>
            <p:nvSpPr>
              <p:cNvPr id="1517" name="Google Shape;1517;p12"/>
              <p:cNvSpPr/>
              <p:nvPr/>
            </p:nvSpPr>
            <p:spPr>
              <a:xfrm>
                <a:off x="2675605" y="1609676"/>
                <a:ext cx="17700" cy="136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grpSp>
        <p:nvGrpSpPr>
          <p:cNvPr id="1518" name="Google Shape;1518;p12"/>
          <p:cNvGrpSpPr/>
          <p:nvPr/>
        </p:nvGrpSpPr>
        <p:grpSpPr>
          <a:xfrm>
            <a:off x="15623547" y="38"/>
            <a:ext cx="984378" cy="2294536"/>
            <a:chOff x="5194218" y="197272"/>
            <a:chExt cx="522827" cy="1218683"/>
          </a:xfrm>
        </p:grpSpPr>
        <p:grpSp>
          <p:nvGrpSpPr>
            <p:cNvPr id="1519" name="Google Shape;1519;p12"/>
            <p:cNvGrpSpPr/>
            <p:nvPr/>
          </p:nvGrpSpPr>
          <p:grpSpPr>
            <a:xfrm>
              <a:off x="5194218" y="893129"/>
              <a:ext cx="522827" cy="522827"/>
              <a:chOff x="764100" y="3623300"/>
              <a:chExt cx="1046700" cy="1046700"/>
            </a:xfrm>
          </p:grpSpPr>
          <p:sp>
            <p:nvSpPr>
              <p:cNvPr id="1520" name="Google Shape;152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21" name="Google Shape;152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1522" name="Google Shape;1522;p12"/>
            <p:cNvGrpSpPr/>
            <p:nvPr/>
          </p:nvGrpSpPr>
          <p:grpSpPr>
            <a:xfrm>
              <a:off x="5371921" y="197272"/>
              <a:ext cx="182209" cy="1080483"/>
              <a:chOff x="3305183" y="2334136"/>
              <a:chExt cx="166690" cy="988457"/>
            </a:xfrm>
          </p:grpSpPr>
          <p:grpSp>
            <p:nvGrpSpPr>
              <p:cNvPr id="1523" name="Google Shape;1523;p12"/>
              <p:cNvGrpSpPr/>
              <p:nvPr/>
            </p:nvGrpSpPr>
            <p:grpSpPr>
              <a:xfrm>
                <a:off x="3305183" y="2971595"/>
                <a:ext cx="166690" cy="350998"/>
                <a:chOff x="3305183" y="3146560"/>
                <a:chExt cx="166690" cy="350998"/>
              </a:xfrm>
            </p:grpSpPr>
            <p:sp>
              <p:nvSpPr>
                <p:cNvPr id="1524" name="Google Shape;1524;p1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25" name="Google Shape;1525;p1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26" name="Google Shape;1526;p1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sp>
            <p:nvSpPr>
              <p:cNvPr id="1527" name="Google Shape;1527;p12"/>
              <p:cNvSpPr/>
              <p:nvPr/>
            </p:nvSpPr>
            <p:spPr>
              <a:xfrm>
                <a:off x="3375892" y="2334136"/>
                <a:ext cx="17700" cy="64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grpSp>
        <p:nvGrpSpPr>
          <p:cNvPr id="1528" name="Google Shape;1528;p12"/>
          <p:cNvGrpSpPr/>
          <p:nvPr/>
        </p:nvGrpSpPr>
        <p:grpSpPr>
          <a:xfrm>
            <a:off x="16037758" y="1"/>
            <a:ext cx="1620332" cy="7444186"/>
            <a:chOff x="7824797" y="-929429"/>
            <a:chExt cx="860597" cy="3953785"/>
          </a:xfrm>
        </p:grpSpPr>
        <p:grpSp>
          <p:nvGrpSpPr>
            <p:cNvPr id="1529" name="Google Shape;1529;p12"/>
            <p:cNvGrpSpPr/>
            <p:nvPr/>
          </p:nvGrpSpPr>
          <p:grpSpPr>
            <a:xfrm>
              <a:off x="7824797" y="1891931"/>
              <a:ext cx="860597" cy="1132425"/>
              <a:chOff x="764100" y="3623300"/>
              <a:chExt cx="1046700" cy="1046700"/>
            </a:xfrm>
          </p:grpSpPr>
          <p:sp>
            <p:nvSpPr>
              <p:cNvPr id="1530" name="Google Shape;153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31" name="Google Shape;153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1532" name="Google Shape;1532;p12"/>
            <p:cNvGrpSpPr/>
            <p:nvPr/>
          </p:nvGrpSpPr>
          <p:grpSpPr>
            <a:xfrm>
              <a:off x="8100547" y="-929429"/>
              <a:ext cx="300376" cy="3735115"/>
              <a:chOff x="3792712" y="404687"/>
              <a:chExt cx="274793" cy="3416993"/>
            </a:xfrm>
          </p:grpSpPr>
          <p:grpSp>
            <p:nvGrpSpPr>
              <p:cNvPr id="1533" name="Google Shape;1533;p12"/>
              <p:cNvGrpSpPr/>
              <p:nvPr/>
            </p:nvGrpSpPr>
            <p:grpSpPr>
              <a:xfrm>
                <a:off x="3792712" y="2971595"/>
                <a:ext cx="274793" cy="850085"/>
                <a:chOff x="3792712" y="2879468"/>
                <a:chExt cx="274793" cy="850085"/>
              </a:xfrm>
            </p:grpSpPr>
            <p:sp>
              <p:nvSpPr>
                <p:cNvPr id="1534" name="Google Shape;1534;p1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35" name="Google Shape;1535;p1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36" name="Google Shape;1536;p1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sp>
            <p:nvSpPr>
              <p:cNvPr id="1537" name="Google Shape;1537;p12"/>
              <p:cNvSpPr/>
              <p:nvPr/>
            </p:nvSpPr>
            <p:spPr>
              <a:xfrm>
                <a:off x="3923177" y="404687"/>
                <a:ext cx="17700" cy="257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grpSp>
        <p:nvGrpSpPr>
          <p:cNvPr id="1538" name="Google Shape;1538;p12"/>
          <p:cNvGrpSpPr/>
          <p:nvPr/>
        </p:nvGrpSpPr>
        <p:grpSpPr>
          <a:xfrm>
            <a:off x="14521995" y="1"/>
            <a:ext cx="1970726" cy="9221858"/>
            <a:chOff x="1192601" y="-2473021"/>
            <a:chExt cx="1046700" cy="4897949"/>
          </a:xfrm>
        </p:grpSpPr>
        <p:grpSp>
          <p:nvGrpSpPr>
            <p:cNvPr id="1539" name="Google Shape;1539;p12"/>
            <p:cNvGrpSpPr/>
            <p:nvPr/>
          </p:nvGrpSpPr>
          <p:grpSpPr>
            <a:xfrm>
              <a:off x="1192601" y="1378228"/>
              <a:ext cx="1046700" cy="1046700"/>
              <a:chOff x="764100" y="3623300"/>
              <a:chExt cx="1046700" cy="1046700"/>
            </a:xfrm>
          </p:grpSpPr>
          <p:sp>
            <p:nvSpPr>
              <p:cNvPr id="1540" name="Google Shape;154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41" name="Google Shape;154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1542" name="Google Shape;1542;p12"/>
            <p:cNvGrpSpPr/>
            <p:nvPr/>
          </p:nvGrpSpPr>
          <p:grpSpPr>
            <a:xfrm>
              <a:off x="1417979" y="-2473021"/>
              <a:ext cx="580390" cy="4604206"/>
              <a:chOff x="522260" y="-312241"/>
              <a:chExt cx="530958" cy="4212063"/>
            </a:xfrm>
          </p:grpSpPr>
          <p:grpSp>
            <p:nvGrpSpPr>
              <p:cNvPr id="1543" name="Google Shape;1543;p12"/>
              <p:cNvGrpSpPr/>
              <p:nvPr/>
            </p:nvGrpSpPr>
            <p:grpSpPr>
              <a:xfrm>
                <a:off x="522260" y="2971595"/>
                <a:ext cx="530958" cy="928227"/>
                <a:chOff x="522260" y="2971595"/>
                <a:chExt cx="530958" cy="928227"/>
              </a:xfrm>
            </p:grpSpPr>
            <p:sp>
              <p:nvSpPr>
                <p:cNvPr id="1544" name="Google Shape;1544;p1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45" name="Google Shape;1545;p1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46" name="Google Shape;1546;p1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47" name="Google Shape;1547;p1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sp>
            <p:nvSpPr>
              <p:cNvPr id="1548" name="Google Shape;1548;p12"/>
              <p:cNvSpPr/>
              <p:nvPr/>
            </p:nvSpPr>
            <p:spPr>
              <a:xfrm>
                <a:off x="786930" y="-312241"/>
                <a:ext cx="17700" cy="329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grpSp>
        <p:nvGrpSpPr>
          <p:cNvPr id="1549" name="Google Shape;1549;p12"/>
          <p:cNvGrpSpPr/>
          <p:nvPr/>
        </p:nvGrpSpPr>
        <p:grpSpPr>
          <a:xfrm>
            <a:off x="14620129" y="3614433"/>
            <a:ext cx="297102" cy="340242"/>
            <a:chOff x="3462796" y="2555878"/>
            <a:chExt cx="157798" cy="180711"/>
          </a:xfrm>
        </p:grpSpPr>
        <p:sp>
          <p:nvSpPr>
            <p:cNvPr id="1550" name="Google Shape;1550;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51" name="Google Shape;1551;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52" name="Google Shape;1552;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53" name="Google Shape;1553;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54" name="Google Shape;1554;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55" name="Google Shape;1555;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grpSp>
        <p:nvGrpSpPr>
          <p:cNvPr id="1556" name="Google Shape;1556;p12"/>
          <p:cNvGrpSpPr/>
          <p:nvPr/>
        </p:nvGrpSpPr>
        <p:grpSpPr>
          <a:xfrm>
            <a:off x="12851061" y="0"/>
            <a:ext cx="1970726" cy="6021384"/>
            <a:chOff x="6010934" y="-404723"/>
            <a:chExt cx="1046700" cy="3198101"/>
          </a:xfrm>
        </p:grpSpPr>
        <p:grpSp>
          <p:nvGrpSpPr>
            <p:cNvPr id="1557" name="Google Shape;1557;p12"/>
            <p:cNvGrpSpPr/>
            <p:nvPr/>
          </p:nvGrpSpPr>
          <p:grpSpPr>
            <a:xfrm>
              <a:off x="6010934" y="1746678"/>
              <a:ext cx="1046700" cy="1046700"/>
              <a:chOff x="764100" y="3623300"/>
              <a:chExt cx="1046700" cy="1046700"/>
            </a:xfrm>
          </p:grpSpPr>
          <p:sp>
            <p:nvSpPr>
              <p:cNvPr id="1558" name="Google Shape;1558;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59" name="Google Shape;1559;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1560" name="Google Shape;1560;p12"/>
            <p:cNvGrpSpPr/>
            <p:nvPr/>
          </p:nvGrpSpPr>
          <p:grpSpPr>
            <a:xfrm>
              <a:off x="6308747" y="-404723"/>
              <a:ext cx="441786" cy="2976610"/>
              <a:chOff x="1121941" y="1239413"/>
              <a:chExt cx="404159" cy="2723090"/>
            </a:xfrm>
          </p:grpSpPr>
          <p:sp>
            <p:nvSpPr>
              <p:cNvPr id="1561" name="Google Shape;1561;p12"/>
              <p:cNvSpPr/>
              <p:nvPr/>
            </p:nvSpPr>
            <p:spPr>
              <a:xfrm>
                <a:off x="1308652" y="1239413"/>
                <a:ext cx="17700" cy="173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nvGrpSpPr>
              <p:cNvPr id="1562" name="Google Shape;1562;p12"/>
              <p:cNvGrpSpPr/>
              <p:nvPr/>
            </p:nvGrpSpPr>
            <p:grpSpPr>
              <a:xfrm>
                <a:off x="1121941" y="2971595"/>
                <a:ext cx="404159" cy="990908"/>
                <a:chOff x="1121941" y="2969319"/>
                <a:chExt cx="404159" cy="990908"/>
              </a:xfrm>
            </p:grpSpPr>
            <p:sp>
              <p:nvSpPr>
                <p:cNvPr id="1563" name="Google Shape;1563;p1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64" name="Google Shape;1564;p1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65" name="Google Shape;1565;p1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sp>
              <p:nvSpPr>
                <p:cNvPr id="1566" name="Google Shape;1566;p1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110417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15"/>
        <p:cNvGrpSpPr/>
        <p:nvPr/>
      </p:nvGrpSpPr>
      <p:grpSpPr>
        <a:xfrm>
          <a:off x="0" y="0"/>
          <a:ext cx="0" cy="0"/>
          <a:chOff x="0" y="0"/>
          <a:chExt cx="0" cy="0"/>
        </a:xfrm>
      </p:grpSpPr>
      <p:sp>
        <p:nvSpPr>
          <p:cNvPr id="116" name="Google Shape;116;p8"/>
          <p:cNvSpPr/>
          <p:nvPr/>
        </p:nvSpPr>
        <p:spPr>
          <a:xfrm>
            <a:off x="17277050" y="2945200"/>
            <a:ext cx="1957200" cy="1957200"/>
          </a:xfrm>
          <a:prstGeom prst="ellipse">
            <a:avLst/>
          </a:prstGeom>
          <a:noFill/>
          <a:ln w="9525" cap="flat" cmpd="sng">
            <a:solidFill>
              <a:srgbClr val="ED4A00"/>
            </a:solidFill>
            <a:prstDash val="dash"/>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17" name="Google Shape;117;p8"/>
          <p:cNvSpPr txBox="1">
            <a:spLocks noGrp="1"/>
          </p:cNvSpPr>
          <p:nvPr>
            <p:ph type="title"/>
          </p:nvPr>
        </p:nvSpPr>
        <p:spPr>
          <a:xfrm>
            <a:off x="5871750" y="1818100"/>
            <a:ext cx="10551000" cy="1282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18" name="Google Shape;118;p8"/>
          <p:cNvSpPr txBox="1">
            <a:spLocks noGrp="1"/>
          </p:cNvSpPr>
          <p:nvPr>
            <p:ph type="body" idx="1"/>
          </p:nvPr>
        </p:nvSpPr>
        <p:spPr>
          <a:xfrm>
            <a:off x="5871750" y="3100300"/>
            <a:ext cx="3400800" cy="6751200"/>
          </a:xfrm>
          <a:prstGeom prst="rect">
            <a:avLst/>
          </a:prstGeom>
        </p:spPr>
        <p:txBody>
          <a:bodyPr spcFirstLastPara="1" wrap="square" lIns="91425" tIns="91425" rIns="91425" bIns="91425" anchor="t" anchorCtr="0">
            <a:noAutofit/>
          </a:bodyPr>
          <a:lstStyle>
            <a:lvl1pPr marL="914400" lvl="0" indent="-635000" rtl="0">
              <a:spcBef>
                <a:spcPts val="1200"/>
              </a:spcBef>
              <a:spcAft>
                <a:spcPts val="0"/>
              </a:spcAft>
              <a:buSzPts val="1400"/>
              <a:buChar char="◎"/>
              <a:defRPr sz="2800"/>
            </a:lvl1pPr>
            <a:lvl2pPr marL="1828800" lvl="1" indent="-635000" rtl="0">
              <a:spcBef>
                <a:spcPts val="0"/>
              </a:spcBef>
              <a:spcAft>
                <a:spcPts val="0"/>
              </a:spcAft>
              <a:buSzPts val="1400"/>
              <a:buChar char="◉"/>
              <a:defRPr sz="2800"/>
            </a:lvl2pPr>
            <a:lvl3pPr marL="2743200" lvl="2" indent="-635000" rtl="0">
              <a:spcBef>
                <a:spcPts val="0"/>
              </a:spcBef>
              <a:spcAft>
                <a:spcPts val="0"/>
              </a:spcAft>
              <a:buSzPts val="1400"/>
              <a:buChar char="￮"/>
              <a:defRPr sz="2800"/>
            </a:lvl3pPr>
            <a:lvl4pPr marL="3657600" lvl="3" indent="-635000" rtl="0">
              <a:spcBef>
                <a:spcPts val="0"/>
              </a:spcBef>
              <a:spcAft>
                <a:spcPts val="0"/>
              </a:spcAft>
              <a:buSzPts val="1400"/>
              <a:buChar char="●"/>
              <a:defRPr sz="2800"/>
            </a:lvl4pPr>
            <a:lvl5pPr marL="4572000" lvl="4" indent="-635000" rtl="0">
              <a:spcBef>
                <a:spcPts val="0"/>
              </a:spcBef>
              <a:spcAft>
                <a:spcPts val="0"/>
              </a:spcAft>
              <a:buSzPts val="1400"/>
              <a:buChar char="○"/>
              <a:defRPr sz="2800"/>
            </a:lvl5pPr>
            <a:lvl6pPr marL="5486400" lvl="5" indent="-635000" rtl="0">
              <a:spcBef>
                <a:spcPts val="0"/>
              </a:spcBef>
              <a:spcAft>
                <a:spcPts val="0"/>
              </a:spcAft>
              <a:buSzPts val="1400"/>
              <a:buChar char="■"/>
              <a:defRPr sz="2800"/>
            </a:lvl6pPr>
            <a:lvl7pPr marL="6400800" lvl="6" indent="-635000" rtl="0">
              <a:spcBef>
                <a:spcPts val="0"/>
              </a:spcBef>
              <a:spcAft>
                <a:spcPts val="0"/>
              </a:spcAft>
              <a:buSzPts val="1400"/>
              <a:buChar char="●"/>
              <a:defRPr sz="2800"/>
            </a:lvl7pPr>
            <a:lvl8pPr marL="7315200" lvl="7" indent="-635000" rtl="0">
              <a:spcBef>
                <a:spcPts val="0"/>
              </a:spcBef>
              <a:spcAft>
                <a:spcPts val="0"/>
              </a:spcAft>
              <a:buSzPts val="1400"/>
              <a:buChar char="○"/>
              <a:defRPr sz="2800"/>
            </a:lvl8pPr>
            <a:lvl9pPr marL="8229600" lvl="8" indent="-635000" rtl="0">
              <a:spcBef>
                <a:spcPts val="0"/>
              </a:spcBef>
              <a:spcAft>
                <a:spcPts val="0"/>
              </a:spcAft>
              <a:buSzPts val="1400"/>
              <a:buChar char="■"/>
              <a:defRPr sz="2800"/>
            </a:lvl9pPr>
          </a:lstStyle>
          <a:p>
            <a:endParaRPr/>
          </a:p>
        </p:txBody>
      </p:sp>
      <p:sp>
        <p:nvSpPr>
          <p:cNvPr id="119" name="Google Shape;119;p8"/>
          <p:cNvSpPr txBox="1">
            <a:spLocks noGrp="1"/>
          </p:cNvSpPr>
          <p:nvPr>
            <p:ph type="body" idx="2"/>
          </p:nvPr>
        </p:nvSpPr>
        <p:spPr>
          <a:xfrm>
            <a:off x="9446746" y="3100300"/>
            <a:ext cx="3400800" cy="6751200"/>
          </a:xfrm>
          <a:prstGeom prst="rect">
            <a:avLst/>
          </a:prstGeom>
        </p:spPr>
        <p:txBody>
          <a:bodyPr spcFirstLastPara="1" wrap="square" lIns="91425" tIns="91425" rIns="91425" bIns="91425" anchor="t" anchorCtr="0">
            <a:noAutofit/>
          </a:bodyPr>
          <a:lstStyle>
            <a:lvl1pPr marL="914400" lvl="0" indent="-635000" rtl="0">
              <a:spcBef>
                <a:spcPts val="1200"/>
              </a:spcBef>
              <a:spcAft>
                <a:spcPts val="0"/>
              </a:spcAft>
              <a:buSzPts val="1400"/>
              <a:buChar char="◎"/>
              <a:defRPr sz="2800"/>
            </a:lvl1pPr>
            <a:lvl2pPr marL="1828800" lvl="1" indent="-635000" rtl="0">
              <a:spcBef>
                <a:spcPts val="0"/>
              </a:spcBef>
              <a:spcAft>
                <a:spcPts val="0"/>
              </a:spcAft>
              <a:buSzPts val="1400"/>
              <a:buChar char="◉"/>
              <a:defRPr sz="2800"/>
            </a:lvl2pPr>
            <a:lvl3pPr marL="2743200" lvl="2" indent="-635000" rtl="0">
              <a:spcBef>
                <a:spcPts val="0"/>
              </a:spcBef>
              <a:spcAft>
                <a:spcPts val="0"/>
              </a:spcAft>
              <a:buSzPts val="1400"/>
              <a:buChar char="￮"/>
              <a:defRPr sz="2800"/>
            </a:lvl3pPr>
            <a:lvl4pPr marL="3657600" lvl="3" indent="-635000" rtl="0">
              <a:spcBef>
                <a:spcPts val="0"/>
              </a:spcBef>
              <a:spcAft>
                <a:spcPts val="0"/>
              </a:spcAft>
              <a:buSzPts val="1400"/>
              <a:buChar char="●"/>
              <a:defRPr sz="2800"/>
            </a:lvl4pPr>
            <a:lvl5pPr marL="4572000" lvl="4" indent="-635000" rtl="0">
              <a:spcBef>
                <a:spcPts val="0"/>
              </a:spcBef>
              <a:spcAft>
                <a:spcPts val="0"/>
              </a:spcAft>
              <a:buSzPts val="1400"/>
              <a:buChar char="○"/>
              <a:defRPr sz="2800"/>
            </a:lvl5pPr>
            <a:lvl6pPr marL="5486400" lvl="5" indent="-635000" rtl="0">
              <a:spcBef>
                <a:spcPts val="0"/>
              </a:spcBef>
              <a:spcAft>
                <a:spcPts val="0"/>
              </a:spcAft>
              <a:buSzPts val="1400"/>
              <a:buChar char="■"/>
              <a:defRPr sz="2800"/>
            </a:lvl6pPr>
            <a:lvl7pPr marL="6400800" lvl="6" indent="-635000" rtl="0">
              <a:spcBef>
                <a:spcPts val="0"/>
              </a:spcBef>
              <a:spcAft>
                <a:spcPts val="0"/>
              </a:spcAft>
              <a:buSzPts val="1400"/>
              <a:buChar char="●"/>
              <a:defRPr sz="2800"/>
            </a:lvl7pPr>
            <a:lvl8pPr marL="7315200" lvl="7" indent="-635000" rtl="0">
              <a:spcBef>
                <a:spcPts val="0"/>
              </a:spcBef>
              <a:spcAft>
                <a:spcPts val="0"/>
              </a:spcAft>
              <a:buSzPts val="1400"/>
              <a:buChar char="○"/>
              <a:defRPr sz="2800"/>
            </a:lvl8pPr>
            <a:lvl9pPr marL="8229600" lvl="8" indent="-635000" rtl="0">
              <a:spcBef>
                <a:spcPts val="0"/>
              </a:spcBef>
              <a:spcAft>
                <a:spcPts val="0"/>
              </a:spcAft>
              <a:buSzPts val="1400"/>
              <a:buChar char="■"/>
              <a:defRPr sz="2800"/>
            </a:lvl9pPr>
          </a:lstStyle>
          <a:p>
            <a:endParaRPr/>
          </a:p>
        </p:txBody>
      </p:sp>
      <p:sp>
        <p:nvSpPr>
          <p:cNvPr id="120" name="Google Shape;120;p8"/>
          <p:cNvSpPr txBox="1">
            <a:spLocks noGrp="1"/>
          </p:cNvSpPr>
          <p:nvPr>
            <p:ph type="body" idx="3"/>
          </p:nvPr>
        </p:nvSpPr>
        <p:spPr>
          <a:xfrm>
            <a:off x="13021742" y="3100300"/>
            <a:ext cx="3400800" cy="6751200"/>
          </a:xfrm>
          <a:prstGeom prst="rect">
            <a:avLst/>
          </a:prstGeom>
        </p:spPr>
        <p:txBody>
          <a:bodyPr spcFirstLastPara="1" wrap="square" lIns="91425" tIns="91425" rIns="91425" bIns="91425" anchor="t" anchorCtr="0">
            <a:noAutofit/>
          </a:bodyPr>
          <a:lstStyle>
            <a:lvl1pPr marL="914400" lvl="0" indent="-635000" rtl="0">
              <a:spcBef>
                <a:spcPts val="1200"/>
              </a:spcBef>
              <a:spcAft>
                <a:spcPts val="0"/>
              </a:spcAft>
              <a:buSzPts val="1400"/>
              <a:buChar char="◎"/>
              <a:defRPr sz="2800"/>
            </a:lvl1pPr>
            <a:lvl2pPr marL="1828800" lvl="1" indent="-635000" rtl="0">
              <a:spcBef>
                <a:spcPts val="0"/>
              </a:spcBef>
              <a:spcAft>
                <a:spcPts val="0"/>
              </a:spcAft>
              <a:buSzPts val="1400"/>
              <a:buChar char="◉"/>
              <a:defRPr sz="2800"/>
            </a:lvl2pPr>
            <a:lvl3pPr marL="2743200" lvl="2" indent="-635000" rtl="0">
              <a:spcBef>
                <a:spcPts val="0"/>
              </a:spcBef>
              <a:spcAft>
                <a:spcPts val="0"/>
              </a:spcAft>
              <a:buSzPts val="1400"/>
              <a:buChar char="￮"/>
              <a:defRPr sz="2800"/>
            </a:lvl3pPr>
            <a:lvl4pPr marL="3657600" lvl="3" indent="-635000" rtl="0">
              <a:spcBef>
                <a:spcPts val="0"/>
              </a:spcBef>
              <a:spcAft>
                <a:spcPts val="0"/>
              </a:spcAft>
              <a:buSzPts val="1400"/>
              <a:buChar char="●"/>
              <a:defRPr sz="2800"/>
            </a:lvl4pPr>
            <a:lvl5pPr marL="4572000" lvl="4" indent="-635000" rtl="0">
              <a:spcBef>
                <a:spcPts val="0"/>
              </a:spcBef>
              <a:spcAft>
                <a:spcPts val="0"/>
              </a:spcAft>
              <a:buSzPts val="1400"/>
              <a:buChar char="○"/>
              <a:defRPr sz="2800"/>
            </a:lvl5pPr>
            <a:lvl6pPr marL="5486400" lvl="5" indent="-635000" rtl="0">
              <a:spcBef>
                <a:spcPts val="0"/>
              </a:spcBef>
              <a:spcAft>
                <a:spcPts val="0"/>
              </a:spcAft>
              <a:buSzPts val="1400"/>
              <a:buChar char="■"/>
              <a:defRPr sz="2800"/>
            </a:lvl6pPr>
            <a:lvl7pPr marL="6400800" lvl="6" indent="-635000" rtl="0">
              <a:spcBef>
                <a:spcPts val="0"/>
              </a:spcBef>
              <a:spcAft>
                <a:spcPts val="0"/>
              </a:spcAft>
              <a:buSzPts val="1400"/>
              <a:buChar char="●"/>
              <a:defRPr sz="2800"/>
            </a:lvl7pPr>
            <a:lvl8pPr marL="7315200" lvl="7" indent="-635000" rtl="0">
              <a:spcBef>
                <a:spcPts val="0"/>
              </a:spcBef>
              <a:spcAft>
                <a:spcPts val="0"/>
              </a:spcAft>
              <a:buSzPts val="1400"/>
              <a:buChar char="○"/>
              <a:defRPr sz="2800"/>
            </a:lvl8pPr>
            <a:lvl9pPr marL="8229600" lvl="8" indent="-635000" rtl="0">
              <a:spcBef>
                <a:spcPts val="0"/>
              </a:spcBef>
              <a:spcAft>
                <a:spcPts val="0"/>
              </a:spcAft>
              <a:buSzPts val="1400"/>
              <a:buChar char="■"/>
              <a:defRPr sz="2800"/>
            </a:lvl9pPr>
          </a:lstStyle>
          <a:p>
            <a:endParaRPr/>
          </a:p>
        </p:txBody>
      </p:sp>
      <p:sp>
        <p:nvSpPr>
          <p:cNvPr id="121" name="Google Shape;121;p8"/>
          <p:cNvSpPr/>
          <p:nvPr/>
        </p:nvSpPr>
        <p:spPr>
          <a:xfrm>
            <a:off x="2032950" y="5963200"/>
            <a:ext cx="880800" cy="880800"/>
          </a:xfrm>
          <a:prstGeom prst="ellipse">
            <a:avLst/>
          </a:prstGeom>
          <a:solidFill>
            <a:srgbClr val="65BB48">
              <a:alpha val="8667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2" name="Google Shape;122;p8"/>
          <p:cNvSpPr/>
          <p:nvPr/>
        </p:nvSpPr>
        <p:spPr>
          <a:xfrm>
            <a:off x="-137450" y="6692300"/>
            <a:ext cx="1639200" cy="1639200"/>
          </a:xfrm>
          <a:prstGeom prst="ellipse">
            <a:avLst/>
          </a:prstGeom>
          <a:noFill/>
          <a:ln w="9525" cap="flat" cmpd="sng">
            <a:solidFill>
              <a:srgbClr val="00D1C6"/>
            </a:solidFill>
            <a:prstDash val="dash"/>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3" name="Google Shape;123;p8"/>
          <p:cNvSpPr/>
          <p:nvPr/>
        </p:nvSpPr>
        <p:spPr>
          <a:xfrm>
            <a:off x="2722950" y="281450"/>
            <a:ext cx="1725600" cy="1726800"/>
          </a:xfrm>
          <a:prstGeom prst="donut">
            <a:avLst>
              <a:gd name="adj" fmla="val 43200"/>
            </a:avLst>
          </a:prstGeom>
          <a:solidFill>
            <a:srgbClr val="E8004C">
              <a:alpha val="8667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4" name="Google Shape;124;p8"/>
          <p:cNvSpPr/>
          <p:nvPr/>
        </p:nvSpPr>
        <p:spPr>
          <a:xfrm>
            <a:off x="2876250" y="6844000"/>
            <a:ext cx="2124000" cy="2124000"/>
          </a:xfrm>
          <a:prstGeom prst="donut">
            <a:avLst>
              <a:gd name="adj" fmla="val 9905"/>
            </a:avLst>
          </a:prstGeom>
          <a:solidFill>
            <a:srgbClr val="BBCD00">
              <a:alpha val="8667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5" name="Google Shape;125;p8"/>
          <p:cNvSpPr/>
          <p:nvPr/>
        </p:nvSpPr>
        <p:spPr>
          <a:xfrm>
            <a:off x="4118850" y="2224950"/>
            <a:ext cx="609600" cy="609600"/>
          </a:xfrm>
          <a:prstGeom prst="ellipse">
            <a:avLst/>
          </a:prstGeom>
          <a:solidFill>
            <a:srgbClr val="ED4A00">
              <a:alpha val="8667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6" name="Google Shape;126;p8"/>
          <p:cNvSpPr/>
          <p:nvPr/>
        </p:nvSpPr>
        <p:spPr>
          <a:xfrm>
            <a:off x="17447000" y="540450"/>
            <a:ext cx="1101000" cy="1101000"/>
          </a:xfrm>
          <a:prstGeom prst="ellipse">
            <a:avLst/>
          </a:prstGeom>
          <a:solidFill>
            <a:srgbClr val="F8BB00">
              <a:alpha val="8667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7" name="Google Shape;127;p8"/>
          <p:cNvSpPr/>
          <p:nvPr/>
        </p:nvSpPr>
        <p:spPr>
          <a:xfrm>
            <a:off x="17093600" y="1217250"/>
            <a:ext cx="795000" cy="795000"/>
          </a:xfrm>
          <a:prstGeom prst="donut">
            <a:avLst>
              <a:gd name="adj" fmla="val 8754"/>
            </a:avLst>
          </a:prstGeom>
          <a:solidFill>
            <a:srgbClr val="65BB48">
              <a:alpha val="8667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8" name="Google Shape;128;p8"/>
          <p:cNvSpPr/>
          <p:nvPr/>
        </p:nvSpPr>
        <p:spPr>
          <a:xfrm>
            <a:off x="16422550" y="2305300"/>
            <a:ext cx="795000" cy="795000"/>
          </a:xfrm>
          <a:prstGeom prst="ellipse">
            <a:avLst/>
          </a:prstGeom>
          <a:solidFill>
            <a:srgbClr val="ED4A00">
              <a:alpha val="8667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9" name="Google Shape;129;p8"/>
          <p:cNvSpPr/>
          <p:nvPr/>
        </p:nvSpPr>
        <p:spPr>
          <a:xfrm>
            <a:off x="15199200" y="-550500"/>
            <a:ext cx="1483200" cy="1483200"/>
          </a:xfrm>
          <a:prstGeom prst="donut">
            <a:avLst>
              <a:gd name="adj" fmla="val 39163"/>
            </a:avLst>
          </a:prstGeom>
          <a:solidFill>
            <a:srgbClr val="BBCD00">
              <a:alpha val="8667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30" name="Google Shape;130;p8"/>
          <p:cNvSpPr/>
          <p:nvPr/>
        </p:nvSpPr>
        <p:spPr>
          <a:xfrm>
            <a:off x="18067550" y="3735700"/>
            <a:ext cx="376200" cy="376200"/>
          </a:xfrm>
          <a:prstGeom prst="ellipse">
            <a:avLst/>
          </a:prstGeom>
          <a:solidFill>
            <a:srgbClr val="E8004C">
              <a:alpha val="8667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31" name="Google Shape;131;p8"/>
          <p:cNvSpPr/>
          <p:nvPr/>
        </p:nvSpPr>
        <p:spPr>
          <a:xfrm>
            <a:off x="-960450" y="487250"/>
            <a:ext cx="4694400" cy="4694400"/>
          </a:xfrm>
          <a:prstGeom prst="donut">
            <a:avLst>
              <a:gd name="adj" fmla="val 21094"/>
            </a:avLst>
          </a:prstGeom>
          <a:solidFill>
            <a:srgbClr val="F8BB00">
              <a:alpha val="8667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32" name="Google Shape;132;p8"/>
          <p:cNvSpPr/>
          <p:nvPr/>
        </p:nvSpPr>
        <p:spPr>
          <a:xfrm>
            <a:off x="2032950" y="8183400"/>
            <a:ext cx="2415600" cy="2415600"/>
          </a:xfrm>
          <a:prstGeom prst="ellipse">
            <a:avLst/>
          </a:prstGeom>
          <a:solidFill>
            <a:srgbClr val="00ACC3">
              <a:alpha val="8667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33" name="Google Shape;133;p8"/>
          <p:cNvSpPr/>
          <p:nvPr/>
        </p:nvSpPr>
        <p:spPr>
          <a:xfrm>
            <a:off x="408150" y="1855850"/>
            <a:ext cx="1957200" cy="1957200"/>
          </a:xfrm>
          <a:prstGeom prst="ellipse">
            <a:avLst/>
          </a:prstGeom>
          <a:noFill/>
          <a:ln w="9525" cap="flat" cmpd="sng">
            <a:solidFill>
              <a:srgbClr val="BBCD00"/>
            </a:solidFill>
            <a:prstDash val="dash"/>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34" name="Google Shape;134;p8"/>
          <p:cNvSpPr txBox="1">
            <a:spLocks noGrp="1"/>
          </p:cNvSpPr>
          <p:nvPr>
            <p:ph type="sldNum" idx="12"/>
          </p:nvPr>
        </p:nvSpPr>
        <p:spPr>
          <a:xfrm>
            <a:off x="17271250" y="9503250"/>
            <a:ext cx="939600" cy="783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1085374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8.jpe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8.jpeg"/><Relationship Id="rId5" Type="http://schemas.openxmlformats.org/officeDocument/2006/relationships/image" Target="../media/image13.png"/><Relationship Id="rId10" Type="http://schemas.openxmlformats.org/officeDocument/2006/relationships/image" Target="../media/image20.svg"/><Relationship Id="rId4" Type="http://schemas.openxmlformats.org/officeDocument/2006/relationships/image" Target="../media/image12.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sv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8.jpeg"/><Relationship Id="rId4" Type="http://schemas.openxmlformats.org/officeDocument/2006/relationships/image" Target="../media/image11.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2331690" y="4111173"/>
            <a:ext cx="6450066" cy="4618896"/>
            <a:chOff x="0" y="0"/>
            <a:chExt cx="1835257" cy="1314229"/>
          </a:xfrm>
        </p:grpSpPr>
        <p:sp>
          <p:nvSpPr>
            <p:cNvPr id="4" name="Freeform 4"/>
            <p:cNvSpPr/>
            <p:nvPr/>
          </p:nvSpPr>
          <p:spPr>
            <a:xfrm>
              <a:off x="0" y="0"/>
              <a:ext cx="1835257" cy="1314229"/>
            </a:xfrm>
            <a:custGeom>
              <a:avLst/>
              <a:gdLst/>
              <a:ahLst/>
              <a:cxnLst/>
              <a:rect l="l" t="t" r="r" b="b"/>
              <a:pathLst>
                <a:path w="1835257" h="1314229">
                  <a:moveTo>
                    <a:pt x="1710797" y="1314229"/>
                  </a:moveTo>
                  <a:lnTo>
                    <a:pt x="124460" y="1314229"/>
                  </a:lnTo>
                  <a:cubicBezTo>
                    <a:pt x="55880" y="1314229"/>
                    <a:pt x="0" y="1258349"/>
                    <a:pt x="0" y="1189769"/>
                  </a:cubicBezTo>
                  <a:lnTo>
                    <a:pt x="0" y="124460"/>
                  </a:lnTo>
                  <a:cubicBezTo>
                    <a:pt x="0" y="55880"/>
                    <a:pt x="55880" y="0"/>
                    <a:pt x="124460" y="0"/>
                  </a:cubicBezTo>
                  <a:lnTo>
                    <a:pt x="1710797" y="0"/>
                  </a:lnTo>
                  <a:cubicBezTo>
                    <a:pt x="1779377" y="0"/>
                    <a:pt x="1835257" y="55880"/>
                    <a:pt x="1835257" y="124460"/>
                  </a:cubicBezTo>
                  <a:lnTo>
                    <a:pt x="1835257" y="1189769"/>
                  </a:lnTo>
                  <a:cubicBezTo>
                    <a:pt x="1835257" y="1258349"/>
                    <a:pt x="1779377" y="1314229"/>
                    <a:pt x="1710797" y="1314229"/>
                  </a:cubicBezTo>
                  <a:close/>
                </a:path>
              </a:pathLst>
            </a:custGeom>
            <a:solidFill>
              <a:srgbClr val="FFFF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5336980" y="1450392"/>
            <a:ext cx="2151110" cy="2000532"/>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5336980" y="-971832"/>
            <a:ext cx="2151110" cy="2000532"/>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901894" y="9042598"/>
            <a:ext cx="2151110" cy="2000532"/>
          </a:xfrm>
          <a:prstGeom prst="rect">
            <a:avLst/>
          </a:prstGeom>
        </p:spPr>
      </p:pic>
      <p:grpSp>
        <p:nvGrpSpPr>
          <p:cNvPr id="8" name="Group 8"/>
          <p:cNvGrpSpPr/>
          <p:nvPr/>
        </p:nvGrpSpPr>
        <p:grpSpPr>
          <a:xfrm>
            <a:off x="2337513" y="2716145"/>
            <a:ext cx="6444243" cy="3418474"/>
            <a:chOff x="0" y="0"/>
            <a:chExt cx="1833600" cy="972669"/>
          </a:xfrm>
        </p:grpSpPr>
        <p:sp>
          <p:nvSpPr>
            <p:cNvPr id="9" name="Freeform 9"/>
            <p:cNvSpPr/>
            <p:nvPr/>
          </p:nvSpPr>
          <p:spPr>
            <a:xfrm>
              <a:off x="0" y="0"/>
              <a:ext cx="1833600" cy="972669"/>
            </a:xfrm>
            <a:custGeom>
              <a:avLst/>
              <a:gdLst/>
              <a:ahLst/>
              <a:cxnLst/>
              <a:rect l="l" t="t" r="r" b="b"/>
              <a:pathLst>
                <a:path w="1833600" h="972669">
                  <a:moveTo>
                    <a:pt x="1709140" y="972669"/>
                  </a:moveTo>
                  <a:lnTo>
                    <a:pt x="124460" y="972669"/>
                  </a:lnTo>
                  <a:cubicBezTo>
                    <a:pt x="55880" y="972669"/>
                    <a:pt x="0" y="916789"/>
                    <a:pt x="0" y="848209"/>
                  </a:cubicBezTo>
                  <a:lnTo>
                    <a:pt x="0" y="124460"/>
                  </a:lnTo>
                  <a:cubicBezTo>
                    <a:pt x="0" y="55880"/>
                    <a:pt x="55880" y="0"/>
                    <a:pt x="124460" y="0"/>
                  </a:cubicBezTo>
                  <a:lnTo>
                    <a:pt x="1709140" y="0"/>
                  </a:lnTo>
                  <a:cubicBezTo>
                    <a:pt x="1777721" y="0"/>
                    <a:pt x="1833600" y="55880"/>
                    <a:pt x="1833600" y="124460"/>
                  </a:cubicBezTo>
                  <a:lnTo>
                    <a:pt x="1833600" y="848209"/>
                  </a:lnTo>
                  <a:cubicBezTo>
                    <a:pt x="1833600" y="916789"/>
                    <a:pt x="1777721" y="972669"/>
                    <a:pt x="1709140" y="972669"/>
                  </a:cubicBezTo>
                  <a:close/>
                </a:path>
              </a:pathLst>
            </a:custGeom>
            <a:solidFill>
              <a:srgbClr val="194394"/>
            </a:solidFill>
          </p:spPr>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8997" flipH="1">
            <a:off x="2363604" y="2162049"/>
            <a:ext cx="2167735" cy="888771"/>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7516666" y="4093186"/>
            <a:ext cx="2152613" cy="882571"/>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393621" y="4679679"/>
            <a:ext cx="8553838" cy="4832919"/>
          </a:xfrm>
          <a:prstGeom prst="rect">
            <a:avLst/>
          </a:prstGeom>
        </p:spPr>
      </p:pic>
      <p:pic>
        <p:nvPicPr>
          <p:cNvPr id="13" name="Picture 13"/>
          <p:cNvPicPr>
            <a:picLocks noChangeAspect="1"/>
          </p:cNvPicPr>
          <p:nvPr/>
        </p:nvPicPr>
        <p:blipFill>
          <a:blip r:embed="rId9"/>
          <a:srcRect/>
          <a:stretch>
            <a:fillRect/>
          </a:stretch>
        </p:blipFill>
        <p:spPr>
          <a:xfrm>
            <a:off x="2478640" y="3118919"/>
            <a:ext cx="1574364" cy="1574364"/>
          </a:xfrm>
          <a:prstGeom prst="rect">
            <a:avLst/>
          </a:prstGeom>
        </p:spPr>
      </p:pic>
      <p:sp>
        <p:nvSpPr>
          <p:cNvPr id="14" name="TextBox 14"/>
          <p:cNvSpPr txBox="1"/>
          <p:nvPr/>
        </p:nvSpPr>
        <p:spPr>
          <a:xfrm>
            <a:off x="11084768" y="1377732"/>
            <a:ext cx="7786083" cy="5466881"/>
          </a:xfrm>
          <a:prstGeom prst="rect">
            <a:avLst/>
          </a:prstGeom>
        </p:spPr>
        <p:txBody>
          <a:bodyPr lIns="0" tIns="0" rIns="0" bIns="0" rtlCol="0" anchor="t">
            <a:spAutoFit/>
          </a:bodyPr>
          <a:lstStyle/>
          <a:p>
            <a:pPr>
              <a:lnSpc>
                <a:spcPts val="10560"/>
              </a:lnSpc>
            </a:pPr>
            <a:endParaRPr lang="en-US" sz="9600" dirty="0">
              <a:solidFill>
                <a:srgbClr val="1E458F"/>
              </a:solidFill>
              <a:latin typeface="29LT Azer Thin Bold"/>
            </a:endParaRPr>
          </a:p>
          <a:p>
            <a:pPr>
              <a:lnSpc>
                <a:spcPts val="10560"/>
              </a:lnSpc>
            </a:pPr>
            <a:r>
              <a:rPr lang="en-US" sz="9600" dirty="0">
                <a:solidFill>
                  <a:srgbClr val="1E458F"/>
                </a:solidFill>
                <a:latin typeface="29LT Azer Thin Bold"/>
              </a:rPr>
              <a:t>software</a:t>
            </a:r>
          </a:p>
          <a:p>
            <a:pPr>
              <a:lnSpc>
                <a:spcPts val="10560"/>
              </a:lnSpc>
            </a:pPr>
            <a:r>
              <a:rPr lang="en-US" sz="9600" dirty="0">
                <a:solidFill>
                  <a:srgbClr val="1E458F"/>
                </a:solidFill>
                <a:latin typeface="29LT Azer Thin Bold"/>
              </a:rPr>
              <a:t>Engineering</a:t>
            </a:r>
            <a:endParaRPr lang="en-GB" sz="9600" dirty="0">
              <a:solidFill>
                <a:srgbClr val="1E458F"/>
              </a:solidFill>
              <a:latin typeface="29LT Azer Thin Bold"/>
            </a:endParaRPr>
          </a:p>
          <a:p>
            <a:pPr>
              <a:lnSpc>
                <a:spcPts val="10560"/>
              </a:lnSpc>
            </a:pPr>
            <a:r>
              <a:rPr lang="en-US" sz="9600" dirty="0">
                <a:solidFill>
                  <a:srgbClr val="1E458F"/>
                </a:solidFill>
                <a:latin typeface="29LT Azer Thin Bold"/>
              </a:rPr>
              <a:t> Workshop</a:t>
            </a:r>
          </a:p>
        </p:txBody>
      </p:sp>
      <p:sp>
        <p:nvSpPr>
          <p:cNvPr id="16" name="TextBox 16"/>
          <p:cNvSpPr txBox="1"/>
          <p:nvPr/>
        </p:nvSpPr>
        <p:spPr>
          <a:xfrm>
            <a:off x="11508955" y="8145978"/>
            <a:ext cx="3723977" cy="896620"/>
          </a:xfrm>
          <a:prstGeom prst="rect">
            <a:avLst/>
          </a:prstGeom>
        </p:spPr>
        <p:txBody>
          <a:bodyPr lIns="0" tIns="0" rIns="0" bIns="0" rtlCol="0" anchor="t">
            <a:spAutoFit/>
          </a:bodyPr>
          <a:lstStyle/>
          <a:p>
            <a:pPr algn="ctr">
              <a:lnSpc>
                <a:spcPts val="7279"/>
              </a:lnSpc>
            </a:pPr>
            <a:r>
              <a:rPr lang="en-US" sz="4400" dirty="0">
                <a:solidFill>
                  <a:srgbClr val="194394"/>
                </a:solidFill>
                <a:latin typeface="29LT Azer Thin"/>
              </a:rPr>
              <a:t>Dr.</a:t>
            </a:r>
            <a:r>
              <a:rPr lang="en-GB" sz="4400" dirty="0" err="1">
                <a:solidFill>
                  <a:srgbClr val="194394"/>
                </a:solidFill>
                <a:latin typeface="29LT Azer Thin"/>
              </a:rPr>
              <a:t>Lamis</a:t>
            </a:r>
            <a:r>
              <a:rPr lang="en-US" sz="4400" dirty="0">
                <a:solidFill>
                  <a:srgbClr val="194394"/>
                </a:solidFill>
                <a:latin typeface="29LT Azer Thin"/>
              </a:rPr>
              <a:t> </a:t>
            </a:r>
            <a:r>
              <a:rPr lang="en-US" sz="4400" dirty="0" err="1">
                <a:solidFill>
                  <a:srgbClr val="194394"/>
                </a:solidFill>
                <a:latin typeface="29LT Azer Thin"/>
              </a:rPr>
              <a:t>Alhazza</a:t>
            </a:r>
            <a:endParaRPr lang="en-US" sz="4400" dirty="0">
              <a:solidFill>
                <a:srgbClr val="194394"/>
              </a:solidFill>
              <a:latin typeface="29LT Azer Thin"/>
            </a:endParaRPr>
          </a:p>
        </p:txBody>
      </p:sp>
      <p:pic>
        <p:nvPicPr>
          <p:cNvPr id="15" name="Picture 7">
            <a:extLst>
              <a:ext uri="{FF2B5EF4-FFF2-40B4-BE49-F238E27FC236}">
                <a16:creationId xmlns:a16="http://schemas.microsoft.com/office/drawing/2014/main" id="{FE9144A3-FB5A-6E4C-B2BB-357D9DF82FD5}"/>
              </a:ext>
            </a:extLst>
          </p:cNvPr>
          <p:cNvPicPr>
            <a:picLocks noChangeAspect="1"/>
          </p:cNvPicPr>
          <p:nvPr/>
        </p:nvPicPr>
        <p:blipFill>
          <a:blip r:embed="rId10"/>
          <a:srcRect/>
          <a:stretch>
            <a:fillRect/>
          </a:stretch>
        </p:blipFill>
        <p:spPr>
          <a:xfrm>
            <a:off x="-498356" y="-443156"/>
            <a:ext cx="4167245" cy="2911864"/>
          </a:xfrm>
          <a:prstGeom prst="rect">
            <a:avLst/>
          </a:prstGeom>
        </p:spPr>
      </p:pic>
      <p:pic>
        <p:nvPicPr>
          <p:cNvPr id="19" name="Picture 6">
            <a:extLst>
              <a:ext uri="{FF2B5EF4-FFF2-40B4-BE49-F238E27FC236}">
                <a16:creationId xmlns:a16="http://schemas.microsoft.com/office/drawing/2014/main" id="{83384653-18AF-4E43-B425-9682A0101277}"/>
              </a:ext>
            </a:extLst>
          </p:cNvPr>
          <p:cNvPicPr>
            <a:picLocks noChangeAspect="1"/>
          </p:cNvPicPr>
          <p:nvPr/>
        </p:nvPicPr>
        <p:blipFill>
          <a:blip r:embed="rId11"/>
          <a:srcRect l="1806" r="1806" b="1204"/>
          <a:stretch>
            <a:fillRect/>
          </a:stretch>
        </p:blipFill>
        <p:spPr>
          <a:xfrm>
            <a:off x="15499653" y="-18050"/>
            <a:ext cx="3150859" cy="24687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97210" y="-399387"/>
            <a:ext cx="2151110" cy="2000532"/>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7259300" y="7588877"/>
            <a:ext cx="2151110" cy="2000532"/>
          </a:xfrm>
          <a:prstGeom prst="rect">
            <a:avLst/>
          </a:prstGeom>
        </p:spPr>
      </p:pic>
      <p:grpSp>
        <p:nvGrpSpPr>
          <p:cNvPr id="4" name="Group 4"/>
          <p:cNvGrpSpPr/>
          <p:nvPr/>
        </p:nvGrpSpPr>
        <p:grpSpPr>
          <a:xfrm>
            <a:off x="16538985" y="8869094"/>
            <a:ext cx="720315" cy="720315"/>
            <a:chOff x="0" y="0"/>
            <a:chExt cx="960421" cy="960421"/>
          </a:xfrm>
        </p:grpSpPr>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a:off x="-261569" y="0"/>
              <a:ext cx="960421" cy="960421"/>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26818" y="234750"/>
              <a:ext cx="490920" cy="490920"/>
            </a:xfrm>
            <a:prstGeom prst="rect">
              <a:avLst/>
            </a:prstGeom>
          </p:spPr>
        </p:pic>
      </p:grpSp>
      <p:sp>
        <p:nvSpPr>
          <p:cNvPr id="7" name="TextBox 7"/>
          <p:cNvSpPr txBox="1"/>
          <p:nvPr/>
        </p:nvSpPr>
        <p:spPr>
          <a:xfrm>
            <a:off x="64071" y="1881969"/>
            <a:ext cx="5221337" cy="1226820"/>
          </a:xfrm>
          <a:prstGeom prst="rect">
            <a:avLst/>
          </a:prstGeom>
        </p:spPr>
        <p:txBody>
          <a:bodyPr lIns="0" tIns="0" rIns="0" bIns="0" rtlCol="0" anchor="t">
            <a:spAutoFit/>
          </a:bodyPr>
          <a:lstStyle/>
          <a:p>
            <a:pPr algn="ctr">
              <a:lnSpc>
                <a:spcPts val="10080"/>
              </a:lnSpc>
            </a:pPr>
            <a:r>
              <a:rPr lang="en-US" sz="7200">
                <a:solidFill>
                  <a:srgbClr val="000000"/>
                </a:solidFill>
                <a:latin typeface="Changa"/>
              </a:rPr>
              <a:t> </a:t>
            </a:r>
            <a:r>
              <a:rPr lang="en-US" sz="7200">
                <a:solidFill>
                  <a:srgbClr val="1E458F"/>
                </a:solidFill>
                <a:latin typeface="Changa"/>
              </a:rPr>
              <a:t>introduction</a:t>
            </a:r>
          </a:p>
        </p:txBody>
      </p:sp>
      <p:sp>
        <p:nvSpPr>
          <p:cNvPr id="8" name="TextBox 8"/>
          <p:cNvSpPr txBox="1"/>
          <p:nvPr/>
        </p:nvSpPr>
        <p:spPr>
          <a:xfrm>
            <a:off x="286582" y="3357709"/>
            <a:ext cx="100012" cy="746728"/>
          </a:xfrm>
          <a:prstGeom prst="rect">
            <a:avLst/>
          </a:prstGeom>
        </p:spPr>
        <p:txBody>
          <a:bodyPr lIns="0" tIns="0" rIns="0" bIns="0" rtlCol="0" anchor="t">
            <a:spAutoFit/>
          </a:bodyPr>
          <a:lstStyle/>
          <a:p>
            <a:pPr>
              <a:lnSpc>
                <a:spcPts val="6091"/>
              </a:lnSpc>
            </a:pPr>
            <a:r>
              <a:rPr lang="en-US" sz="4351">
                <a:solidFill>
                  <a:srgbClr val="1E458F"/>
                </a:solidFill>
                <a:latin typeface="29LT Adir Light"/>
              </a:rPr>
              <a:t>:</a:t>
            </a:r>
          </a:p>
        </p:txBody>
      </p:sp>
      <p:sp>
        <p:nvSpPr>
          <p:cNvPr id="9" name="TextBox 9"/>
          <p:cNvSpPr txBox="1"/>
          <p:nvPr/>
        </p:nvSpPr>
        <p:spPr>
          <a:xfrm>
            <a:off x="286582" y="3669161"/>
            <a:ext cx="18522104" cy="4228530"/>
          </a:xfrm>
          <a:prstGeom prst="rect">
            <a:avLst/>
          </a:prstGeom>
        </p:spPr>
        <p:txBody>
          <a:bodyPr lIns="0" tIns="0" rIns="0" bIns="0" rtlCol="0" anchor="t">
            <a:spAutoFit/>
          </a:bodyPr>
          <a:lstStyle/>
          <a:p>
            <a:pPr>
              <a:lnSpc>
                <a:spcPts val="6877"/>
              </a:lnSpc>
            </a:pPr>
            <a:r>
              <a:rPr lang="en-US" sz="4912" dirty="0">
                <a:solidFill>
                  <a:srgbClr val="194394"/>
                </a:solidFill>
                <a:latin typeface="29LT Adir Light"/>
              </a:rPr>
              <a:t>In this workshop, we studied and researched the quality of Al </a:t>
            </a:r>
            <a:r>
              <a:rPr lang="en-US" sz="4912" dirty="0" err="1">
                <a:solidFill>
                  <a:srgbClr val="194394"/>
                </a:solidFill>
                <a:latin typeface="29LT Adir Light"/>
              </a:rPr>
              <a:t>Rajhi</a:t>
            </a:r>
            <a:r>
              <a:rPr lang="en-US" sz="4912" dirty="0">
                <a:solidFill>
                  <a:srgbClr val="194394"/>
                </a:solidFill>
                <a:latin typeface="29LT Adir Light"/>
              </a:rPr>
              <a:t> Bank application from various aspects, including the quality of the source code, documentation, design and security. We evaluated the application and proposed solutions to the problems that we found and discussed several topics, namely:</a:t>
            </a:r>
          </a:p>
          <a:p>
            <a:pPr>
              <a:lnSpc>
                <a:spcPts val="5240"/>
              </a:lnSpc>
            </a:pPr>
            <a:endParaRPr lang="en-US" sz="4912" dirty="0">
              <a:solidFill>
                <a:srgbClr val="194394"/>
              </a:solidFill>
              <a:latin typeface="29LT Adir Light"/>
            </a:endParaRPr>
          </a:p>
        </p:txBody>
      </p:sp>
      <p:sp>
        <p:nvSpPr>
          <p:cNvPr id="11" name="TextBox 7">
            <a:extLst>
              <a:ext uri="{FF2B5EF4-FFF2-40B4-BE49-F238E27FC236}">
                <a16:creationId xmlns:a16="http://schemas.microsoft.com/office/drawing/2014/main" id="{7175424D-C205-924E-8EE9-C97BC756EE1D}"/>
              </a:ext>
            </a:extLst>
          </p:cNvPr>
          <p:cNvSpPr txBox="1"/>
          <p:nvPr/>
        </p:nvSpPr>
        <p:spPr>
          <a:xfrm>
            <a:off x="336588" y="8589143"/>
            <a:ext cx="5221337" cy="1125308"/>
          </a:xfrm>
          <a:prstGeom prst="rect">
            <a:avLst/>
          </a:prstGeom>
        </p:spPr>
        <p:txBody>
          <a:bodyPr lIns="0" tIns="0" rIns="0" bIns="0" rtlCol="0" anchor="t">
            <a:spAutoFit/>
          </a:bodyPr>
          <a:lstStyle/>
          <a:p>
            <a:pPr>
              <a:lnSpc>
                <a:spcPts val="10080"/>
              </a:lnSpc>
            </a:pPr>
            <a:r>
              <a:rPr lang="en-US" sz="3600" dirty="0">
                <a:solidFill>
                  <a:srgbClr val="000000"/>
                </a:solidFill>
                <a:latin typeface="Changa"/>
              </a:rPr>
              <a:t> </a:t>
            </a:r>
            <a:r>
              <a:rPr lang="en-GB" sz="3600" dirty="0">
                <a:solidFill>
                  <a:srgbClr val="1E458F"/>
                </a:solidFill>
                <a:latin typeface="Changa"/>
              </a:rPr>
              <a:t>2</a:t>
            </a:r>
            <a:endParaRPr lang="en-US" sz="3600" dirty="0">
              <a:solidFill>
                <a:srgbClr val="1E458F"/>
              </a:solidFill>
              <a:latin typeface="Chang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6538985" y="8974809"/>
            <a:ext cx="720315" cy="720315"/>
            <a:chOff x="0" y="0"/>
            <a:chExt cx="960421" cy="960421"/>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261569" y="0"/>
              <a:ext cx="960421" cy="96042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6818" y="234750"/>
              <a:ext cx="490920" cy="490920"/>
            </a:xfrm>
            <a:prstGeom prst="rect">
              <a:avLst/>
            </a:prstGeom>
          </p:spPr>
        </p:pic>
      </p:gr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0175175" y="7703358"/>
            <a:ext cx="2141685" cy="1991767"/>
          </a:xfrm>
          <a:prstGeom prst="rect">
            <a:avLst/>
          </a:prstGeom>
        </p:spPr>
      </p:pic>
      <p:grpSp>
        <p:nvGrpSpPr>
          <p:cNvPr id="7" name="Group 7"/>
          <p:cNvGrpSpPr/>
          <p:nvPr/>
        </p:nvGrpSpPr>
        <p:grpSpPr>
          <a:xfrm rot="5400000">
            <a:off x="10689173" y="2520143"/>
            <a:ext cx="6068260" cy="3927731"/>
            <a:chOff x="0" y="0"/>
            <a:chExt cx="1923367" cy="1244915"/>
          </a:xfrm>
        </p:grpSpPr>
        <p:sp>
          <p:nvSpPr>
            <p:cNvPr id="8" name="Freeform 8"/>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1E458F"/>
            </a:solidFill>
          </p:spPr>
        </p:sp>
      </p:gr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5874267" y="0"/>
            <a:ext cx="2141685" cy="1991767"/>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10005600" y="2032360"/>
            <a:ext cx="7106226" cy="4903296"/>
          </a:xfrm>
          <a:prstGeom prst="rect">
            <a:avLst/>
          </a:prstGeom>
        </p:spPr>
      </p:pic>
      <p:pic>
        <p:nvPicPr>
          <p:cNvPr id="11" name="Picture 11"/>
          <p:cNvPicPr>
            <a:picLocks noChangeAspect="1"/>
          </p:cNvPicPr>
          <p:nvPr/>
        </p:nvPicPr>
        <p:blipFill>
          <a:blip r:embed="rId11"/>
          <a:srcRect/>
          <a:stretch>
            <a:fillRect/>
          </a:stretch>
        </p:blipFill>
        <p:spPr>
          <a:xfrm>
            <a:off x="14644767" y="1758818"/>
            <a:ext cx="783609" cy="783609"/>
          </a:xfrm>
          <a:prstGeom prst="rect">
            <a:avLst/>
          </a:prstGeom>
        </p:spPr>
      </p:pic>
      <p:sp>
        <p:nvSpPr>
          <p:cNvPr id="12" name="TextBox 12"/>
          <p:cNvSpPr txBox="1"/>
          <p:nvPr/>
        </p:nvSpPr>
        <p:spPr>
          <a:xfrm>
            <a:off x="-594024" y="78324"/>
            <a:ext cx="5934968" cy="1835118"/>
          </a:xfrm>
          <a:prstGeom prst="rect">
            <a:avLst/>
          </a:prstGeom>
        </p:spPr>
        <p:txBody>
          <a:bodyPr lIns="0" tIns="0" rIns="0" bIns="0" rtlCol="0" anchor="t">
            <a:spAutoFit/>
          </a:bodyPr>
          <a:lstStyle/>
          <a:p>
            <a:pPr algn="ctr">
              <a:lnSpc>
                <a:spcPts val="16164"/>
              </a:lnSpc>
            </a:pPr>
            <a:r>
              <a:rPr lang="en-US" sz="7200">
                <a:solidFill>
                  <a:srgbClr val="1E458F"/>
                </a:solidFill>
                <a:latin typeface="Changa Bold"/>
              </a:rPr>
              <a:t>structure</a:t>
            </a:r>
          </a:p>
        </p:txBody>
      </p:sp>
      <p:sp>
        <p:nvSpPr>
          <p:cNvPr id="13" name="TextBox 13"/>
          <p:cNvSpPr txBox="1"/>
          <p:nvPr/>
        </p:nvSpPr>
        <p:spPr>
          <a:xfrm>
            <a:off x="488478" y="2339520"/>
            <a:ext cx="5616648" cy="5824889"/>
          </a:xfrm>
          <a:prstGeom prst="rect">
            <a:avLst/>
          </a:prstGeom>
        </p:spPr>
        <p:txBody>
          <a:bodyPr lIns="0" tIns="0" rIns="0" bIns="0" rtlCol="0" anchor="t">
            <a:spAutoFit/>
          </a:bodyPr>
          <a:lstStyle/>
          <a:p>
            <a:pPr>
              <a:lnSpc>
                <a:spcPts val="6581"/>
              </a:lnSpc>
            </a:pPr>
            <a:r>
              <a:rPr lang="en-US" sz="4700">
                <a:solidFill>
                  <a:srgbClr val="1E458F"/>
                </a:solidFill>
                <a:latin typeface="29LT Adir Light"/>
              </a:rPr>
              <a:t>1.Meaningful identifiers</a:t>
            </a:r>
          </a:p>
          <a:p>
            <a:pPr>
              <a:lnSpc>
                <a:spcPts val="6581"/>
              </a:lnSpc>
            </a:pPr>
            <a:r>
              <a:rPr lang="en-US" sz="4700">
                <a:solidFill>
                  <a:srgbClr val="1E458F"/>
                </a:solidFill>
                <a:latin typeface="29LT Adir Light"/>
              </a:rPr>
              <a:t>2.Vertical alignment</a:t>
            </a:r>
          </a:p>
          <a:p>
            <a:pPr>
              <a:lnSpc>
                <a:spcPts val="6581"/>
              </a:lnSpc>
            </a:pPr>
            <a:r>
              <a:rPr lang="en-US" sz="4700">
                <a:solidFill>
                  <a:srgbClr val="1E458F"/>
                </a:solidFill>
                <a:latin typeface="29LT Adir Light"/>
              </a:rPr>
              <a:t>3.Standard code structure </a:t>
            </a:r>
          </a:p>
          <a:p>
            <a:pPr>
              <a:lnSpc>
                <a:spcPts val="6581"/>
              </a:lnSpc>
            </a:pPr>
            <a:r>
              <a:rPr lang="en-US" sz="4700">
                <a:solidFill>
                  <a:srgbClr val="1E458F"/>
                </a:solidFill>
                <a:latin typeface="29LT Adir Light"/>
              </a:rPr>
              <a:t>4.Classes names</a:t>
            </a:r>
          </a:p>
          <a:p>
            <a:pPr>
              <a:lnSpc>
                <a:spcPts val="6581"/>
              </a:lnSpc>
            </a:pPr>
            <a:r>
              <a:rPr lang="en-US" sz="4700">
                <a:solidFill>
                  <a:srgbClr val="1E458F"/>
                </a:solidFill>
                <a:latin typeface="29LT Adir Light"/>
              </a:rPr>
              <a:t>5.Proper data structure</a:t>
            </a:r>
          </a:p>
          <a:p>
            <a:pPr>
              <a:lnSpc>
                <a:spcPts val="6581"/>
              </a:lnSpc>
            </a:pPr>
            <a:r>
              <a:rPr lang="en-US" sz="4700">
                <a:solidFill>
                  <a:srgbClr val="1E458F"/>
                </a:solidFill>
                <a:latin typeface="29LT Adir Light"/>
              </a:rPr>
              <a:t>6.Coherent Identifiers</a:t>
            </a:r>
          </a:p>
          <a:p>
            <a:pPr>
              <a:lnSpc>
                <a:spcPts val="6581"/>
              </a:lnSpc>
            </a:pPr>
            <a:r>
              <a:rPr lang="en-US" sz="4700">
                <a:solidFill>
                  <a:srgbClr val="1E458F"/>
                </a:solidFill>
                <a:latin typeface="29LT Adir Light"/>
              </a:rPr>
              <a:t>7.Dependency injection</a:t>
            </a:r>
          </a:p>
        </p:txBody>
      </p:sp>
      <p:sp>
        <p:nvSpPr>
          <p:cNvPr id="15" name="TextBox 14">
            <a:extLst>
              <a:ext uri="{FF2B5EF4-FFF2-40B4-BE49-F238E27FC236}">
                <a16:creationId xmlns:a16="http://schemas.microsoft.com/office/drawing/2014/main" id="{E9897378-F97E-344F-A95B-F5E64415D728}"/>
              </a:ext>
            </a:extLst>
          </p:cNvPr>
          <p:cNvSpPr txBox="1"/>
          <p:nvPr/>
        </p:nvSpPr>
        <p:spPr>
          <a:xfrm>
            <a:off x="305775" y="8800536"/>
            <a:ext cx="9572388" cy="1202252"/>
          </a:xfrm>
          <a:prstGeom prst="rect">
            <a:avLst/>
          </a:prstGeom>
          <a:noFill/>
        </p:spPr>
        <p:txBody>
          <a:bodyPr wrap="square">
            <a:spAutoFit/>
          </a:bodyPr>
          <a:lstStyle/>
          <a:p>
            <a:pPr>
              <a:lnSpc>
                <a:spcPts val="10080"/>
              </a:lnSpc>
            </a:pPr>
            <a:r>
              <a:rPr lang="en-GB" sz="3600" dirty="0">
                <a:solidFill>
                  <a:schemeClr val="tx2"/>
                </a:solidFill>
                <a:latin typeface="Changa"/>
              </a:rPr>
              <a:t>3</a:t>
            </a:r>
            <a:endParaRPr lang="en-US" sz="3600" dirty="0">
              <a:solidFill>
                <a:schemeClr val="tx2"/>
              </a:solidFill>
              <a:latin typeface="Chang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89560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374132"/>
            <a:ext cx="2151110" cy="2000532"/>
          </a:xfrm>
          <a:prstGeom prst="rect">
            <a:avLst/>
          </a:prstGeom>
        </p:spPr>
      </p:pic>
      <p:sp>
        <p:nvSpPr>
          <p:cNvPr id="21" name="TextBox 21"/>
          <p:cNvSpPr txBox="1"/>
          <p:nvPr/>
        </p:nvSpPr>
        <p:spPr>
          <a:xfrm>
            <a:off x="11781593" y="-388367"/>
            <a:ext cx="3472309" cy="1179829"/>
          </a:xfrm>
          <a:prstGeom prst="rect">
            <a:avLst/>
          </a:prstGeom>
        </p:spPr>
        <p:txBody>
          <a:bodyPr lIns="0" tIns="0" rIns="0" bIns="0" rtlCol="0" anchor="t">
            <a:spAutoFit/>
          </a:bodyPr>
          <a:lstStyle/>
          <a:p>
            <a:pPr algn="ctr">
              <a:lnSpc>
                <a:spcPts val="9520"/>
              </a:lnSpc>
            </a:pPr>
            <a:r>
              <a:rPr lang="en-US" sz="6800" dirty="0">
                <a:solidFill>
                  <a:srgbClr val="E9E9E9"/>
                </a:solidFill>
                <a:latin typeface="29LT Azer Thin"/>
              </a:rPr>
              <a:t> </a:t>
            </a:r>
          </a:p>
        </p:txBody>
      </p:sp>
      <p:sp>
        <p:nvSpPr>
          <p:cNvPr id="35" name="TextBox 34">
            <a:extLst>
              <a:ext uri="{FF2B5EF4-FFF2-40B4-BE49-F238E27FC236}">
                <a16:creationId xmlns:a16="http://schemas.microsoft.com/office/drawing/2014/main" id="{420AE6ED-FD0F-B843-9686-D657E816D25E}"/>
              </a:ext>
            </a:extLst>
          </p:cNvPr>
          <p:cNvSpPr txBox="1"/>
          <p:nvPr/>
        </p:nvSpPr>
        <p:spPr>
          <a:xfrm>
            <a:off x="3231866" y="5511379"/>
            <a:ext cx="10633880" cy="369332"/>
          </a:xfrm>
          <a:prstGeom prst="rect">
            <a:avLst/>
          </a:prstGeom>
          <a:noFill/>
        </p:spPr>
        <p:txBody>
          <a:bodyPr wrap="square">
            <a:spAutoFit/>
          </a:bodyPr>
          <a:lstStyle/>
          <a:p>
            <a:r>
              <a:rPr lang="en-US" sz="1800" dirty="0">
                <a:solidFill>
                  <a:srgbClr val="E9E9E9"/>
                </a:solidFill>
                <a:latin typeface="29LT Azer Thin"/>
              </a:rPr>
              <a:t>Readability</a:t>
            </a:r>
            <a:endParaRPr lang="en-SA" dirty="0"/>
          </a:p>
        </p:txBody>
      </p:sp>
      <p:grpSp>
        <p:nvGrpSpPr>
          <p:cNvPr id="38" name="Group 18">
            <a:extLst>
              <a:ext uri="{FF2B5EF4-FFF2-40B4-BE49-F238E27FC236}">
                <a16:creationId xmlns:a16="http://schemas.microsoft.com/office/drawing/2014/main" id="{336B812E-7A9C-8E47-B08E-053B4551252C}"/>
              </a:ext>
            </a:extLst>
          </p:cNvPr>
          <p:cNvGrpSpPr/>
          <p:nvPr/>
        </p:nvGrpSpPr>
        <p:grpSpPr>
          <a:xfrm rot="5400000">
            <a:off x="3826701" y="25136637"/>
            <a:ext cx="12260257" cy="18174524"/>
            <a:chOff x="8569125" y="-2595329"/>
            <a:chExt cx="3423056" cy="6315992"/>
          </a:xfrm>
        </p:grpSpPr>
        <p:sp>
          <p:nvSpPr>
            <p:cNvPr id="40" name="Freeform 19">
              <a:extLst>
                <a:ext uri="{FF2B5EF4-FFF2-40B4-BE49-F238E27FC236}">
                  <a16:creationId xmlns:a16="http://schemas.microsoft.com/office/drawing/2014/main" id="{347E7B73-92B7-DB40-B10D-4BBCF7D7487A}"/>
                </a:ext>
              </a:extLst>
            </p:cNvPr>
            <p:cNvSpPr/>
            <p:nvPr/>
          </p:nvSpPr>
          <p:spPr>
            <a:xfrm rot="5400000">
              <a:off x="7065591" y="-942074"/>
              <a:ext cx="6166271" cy="3159203"/>
            </a:xfrm>
            <a:custGeom>
              <a:avLst/>
              <a:gdLst/>
              <a:ahLst/>
              <a:cxnLst/>
              <a:rect l="l" t="t" r="r" b="b"/>
              <a:pathLst>
                <a:path w="1721619" h="1097883">
                  <a:moveTo>
                    <a:pt x="1597159" y="1097883"/>
                  </a:moveTo>
                  <a:lnTo>
                    <a:pt x="124460" y="1097883"/>
                  </a:lnTo>
                  <a:cubicBezTo>
                    <a:pt x="55880" y="1097883"/>
                    <a:pt x="0" y="1042003"/>
                    <a:pt x="0" y="973423"/>
                  </a:cubicBezTo>
                  <a:lnTo>
                    <a:pt x="0" y="124460"/>
                  </a:lnTo>
                  <a:cubicBezTo>
                    <a:pt x="0" y="55880"/>
                    <a:pt x="55880" y="0"/>
                    <a:pt x="124460" y="0"/>
                  </a:cubicBezTo>
                  <a:lnTo>
                    <a:pt x="1597159" y="0"/>
                  </a:lnTo>
                  <a:cubicBezTo>
                    <a:pt x="1665739" y="0"/>
                    <a:pt x="1721619" y="55880"/>
                    <a:pt x="1721619" y="124460"/>
                  </a:cubicBezTo>
                  <a:lnTo>
                    <a:pt x="1721619" y="973423"/>
                  </a:lnTo>
                  <a:cubicBezTo>
                    <a:pt x="1721619" y="1042003"/>
                    <a:pt x="1665739" y="1097883"/>
                    <a:pt x="1597159" y="1097883"/>
                  </a:cubicBezTo>
                  <a:close/>
                </a:path>
              </a:pathLst>
            </a:custGeom>
            <a:solidFill>
              <a:srgbClr val="194394"/>
            </a:solidFill>
          </p:spPr>
        </p:sp>
        <p:sp>
          <p:nvSpPr>
            <p:cNvPr id="42" name="Freeform 19">
              <a:extLst>
                <a:ext uri="{FF2B5EF4-FFF2-40B4-BE49-F238E27FC236}">
                  <a16:creationId xmlns:a16="http://schemas.microsoft.com/office/drawing/2014/main" id="{3EE99403-725A-054C-BA52-1445BDA70D80}"/>
                </a:ext>
              </a:extLst>
            </p:cNvPr>
            <p:cNvSpPr/>
            <p:nvPr/>
          </p:nvSpPr>
          <p:spPr>
            <a:xfrm rot="5400000">
              <a:off x="7329444" y="-1091795"/>
              <a:ext cx="6166271" cy="3159203"/>
            </a:xfrm>
            <a:custGeom>
              <a:avLst/>
              <a:gdLst/>
              <a:ahLst/>
              <a:cxnLst/>
              <a:rect l="l" t="t" r="r" b="b"/>
              <a:pathLst>
                <a:path w="1721619" h="1097883">
                  <a:moveTo>
                    <a:pt x="1597159" y="1097883"/>
                  </a:moveTo>
                  <a:lnTo>
                    <a:pt x="124460" y="1097883"/>
                  </a:lnTo>
                  <a:cubicBezTo>
                    <a:pt x="55880" y="1097883"/>
                    <a:pt x="0" y="1042003"/>
                    <a:pt x="0" y="973423"/>
                  </a:cubicBezTo>
                  <a:lnTo>
                    <a:pt x="0" y="124460"/>
                  </a:lnTo>
                  <a:cubicBezTo>
                    <a:pt x="0" y="55880"/>
                    <a:pt x="55880" y="0"/>
                    <a:pt x="124460" y="0"/>
                  </a:cubicBezTo>
                  <a:lnTo>
                    <a:pt x="1597159" y="0"/>
                  </a:lnTo>
                  <a:cubicBezTo>
                    <a:pt x="1665739" y="0"/>
                    <a:pt x="1721619" y="55880"/>
                    <a:pt x="1721619" y="124460"/>
                  </a:cubicBezTo>
                  <a:lnTo>
                    <a:pt x="1721619" y="973423"/>
                  </a:lnTo>
                  <a:cubicBezTo>
                    <a:pt x="1721619" y="1042003"/>
                    <a:pt x="1665739" y="1097883"/>
                    <a:pt x="1597159" y="1097883"/>
                  </a:cubicBezTo>
                  <a:close/>
                </a:path>
              </a:pathLst>
            </a:custGeom>
            <a:solidFill>
              <a:srgbClr val="194394"/>
            </a:solidFill>
          </p:spPr>
        </p:sp>
      </p:grpSp>
      <p:sp>
        <p:nvSpPr>
          <p:cNvPr id="10" name="Google Shape;1286;p52">
            <a:extLst>
              <a:ext uri="{FF2B5EF4-FFF2-40B4-BE49-F238E27FC236}">
                <a16:creationId xmlns:a16="http://schemas.microsoft.com/office/drawing/2014/main" id="{FF8A5541-3936-0646-8082-BC8198CF373E}"/>
              </a:ext>
            </a:extLst>
          </p:cNvPr>
          <p:cNvSpPr/>
          <p:nvPr/>
        </p:nvSpPr>
        <p:spPr>
          <a:xfrm rot="5400000" flipV="1">
            <a:off x="11899949" y="-763682"/>
            <a:ext cx="6604145" cy="3368549"/>
          </a:xfrm>
          <a:prstGeom prst="round2DiagRect">
            <a:avLst>
              <a:gd name="adj1" fmla="val 16667"/>
              <a:gd name="adj2" fmla="val 1"/>
            </a:avLst>
          </a:prstGeom>
          <a:solidFill>
            <a:schemeClr val="tx2"/>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5600"/>
          </a:p>
        </p:txBody>
      </p:sp>
      <p:sp>
        <p:nvSpPr>
          <p:cNvPr id="14" name="Google Shape;1286;p52">
            <a:extLst>
              <a:ext uri="{FF2B5EF4-FFF2-40B4-BE49-F238E27FC236}">
                <a16:creationId xmlns:a16="http://schemas.microsoft.com/office/drawing/2014/main" id="{F5A5631C-153A-AA45-A2BD-3677F51FF7A6}"/>
              </a:ext>
            </a:extLst>
          </p:cNvPr>
          <p:cNvSpPr/>
          <p:nvPr/>
        </p:nvSpPr>
        <p:spPr>
          <a:xfrm rot="5400000" flipV="1">
            <a:off x="7249858" y="-646732"/>
            <a:ext cx="6604145" cy="3134647"/>
          </a:xfrm>
          <a:prstGeom prst="round2DiagRect">
            <a:avLst>
              <a:gd name="adj1" fmla="val 16667"/>
              <a:gd name="adj2" fmla="val 1"/>
            </a:avLst>
          </a:prstGeom>
          <a:solidFill>
            <a:schemeClr val="tx2"/>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5600" dirty="0"/>
          </a:p>
        </p:txBody>
      </p:sp>
      <p:sp>
        <p:nvSpPr>
          <p:cNvPr id="15" name="Google Shape;1286;p52">
            <a:extLst>
              <a:ext uri="{FF2B5EF4-FFF2-40B4-BE49-F238E27FC236}">
                <a16:creationId xmlns:a16="http://schemas.microsoft.com/office/drawing/2014/main" id="{F5601DD6-D11A-BC41-9B31-CFA84AD1D5FA}"/>
              </a:ext>
            </a:extLst>
          </p:cNvPr>
          <p:cNvSpPr/>
          <p:nvPr/>
        </p:nvSpPr>
        <p:spPr>
          <a:xfrm rot="5400000" flipV="1">
            <a:off x="2265786" y="-646733"/>
            <a:ext cx="6604145" cy="3134647"/>
          </a:xfrm>
          <a:prstGeom prst="round2DiagRect">
            <a:avLst>
              <a:gd name="adj1" fmla="val 16667"/>
              <a:gd name="adj2" fmla="val 1"/>
            </a:avLst>
          </a:prstGeom>
          <a:solidFill>
            <a:schemeClr val="tx2"/>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5600" dirty="0"/>
          </a:p>
        </p:txBody>
      </p:sp>
      <p:sp>
        <p:nvSpPr>
          <p:cNvPr id="16" name="Google Shape;1286;p52">
            <a:extLst>
              <a:ext uri="{FF2B5EF4-FFF2-40B4-BE49-F238E27FC236}">
                <a16:creationId xmlns:a16="http://schemas.microsoft.com/office/drawing/2014/main" id="{15120C64-71D4-A349-B266-2B5354FB5845}"/>
              </a:ext>
            </a:extLst>
          </p:cNvPr>
          <p:cNvSpPr/>
          <p:nvPr/>
        </p:nvSpPr>
        <p:spPr>
          <a:xfrm rot="5400000" flipV="1">
            <a:off x="-695157" y="7371163"/>
            <a:ext cx="6604145" cy="3372323"/>
          </a:xfrm>
          <a:prstGeom prst="round2DiagRect">
            <a:avLst>
              <a:gd name="adj1" fmla="val 16667"/>
              <a:gd name="adj2" fmla="val 1"/>
            </a:avLst>
          </a:prstGeom>
          <a:solidFill>
            <a:schemeClr val="tx2"/>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5600"/>
          </a:p>
        </p:txBody>
      </p:sp>
      <p:sp>
        <p:nvSpPr>
          <p:cNvPr id="17" name="Google Shape;1286;p52">
            <a:extLst>
              <a:ext uri="{FF2B5EF4-FFF2-40B4-BE49-F238E27FC236}">
                <a16:creationId xmlns:a16="http://schemas.microsoft.com/office/drawing/2014/main" id="{FB8DB189-1511-3C4B-8C05-9D7E6A78FFAF}"/>
              </a:ext>
            </a:extLst>
          </p:cNvPr>
          <p:cNvSpPr/>
          <p:nvPr/>
        </p:nvSpPr>
        <p:spPr>
          <a:xfrm rot="5400000" flipV="1">
            <a:off x="4599186" y="7615459"/>
            <a:ext cx="6604145" cy="3134647"/>
          </a:xfrm>
          <a:prstGeom prst="round2DiagRect">
            <a:avLst>
              <a:gd name="adj1" fmla="val 16667"/>
              <a:gd name="adj2" fmla="val 1"/>
            </a:avLst>
          </a:prstGeom>
          <a:solidFill>
            <a:schemeClr val="tx2"/>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5600"/>
          </a:p>
        </p:txBody>
      </p:sp>
      <p:sp>
        <p:nvSpPr>
          <p:cNvPr id="26" name="Google Shape;1286;p52">
            <a:extLst>
              <a:ext uri="{FF2B5EF4-FFF2-40B4-BE49-F238E27FC236}">
                <a16:creationId xmlns:a16="http://schemas.microsoft.com/office/drawing/2014/main" id="{C739876D-2822-8E46-8F9F-F78A52FB1B7E}"/>
              </a:ext>
            </a:extLst>
          </p:cNvPr>
          <p:cNvSpPr/>
          <p:nvPr/>
        </p:nvSpPr>
        <p:spPr>
          <a:xfrm rot="5400000" flipV="1">
            <a:off x="10371955" y="7290349"/>
            <a:ext cx="6604145" cy="3784869"/>
          </a:xfrm>
          <a:prstGeom prst="round2DiagRect">
            <a:avLst>
              <a:gd name="adj1" fmla="val 16667"/>
              <a:gd name="adj2" fmla="val 1"/>
            </a:avLst>
          </a:prstGeom>
          <a:solidFill>
            <a:schemeClr val="tx2"/>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5600"/>
          </a:p>
        </p:txBody>
      </p:sp>
      <p:sp>
        <p:nvSpPr>
          <p:cNvPr id="18" name="TextBox 17">
            <a:extLst>
              <a:ext uri="{FF2B5EF4-FFF2-40B4-BE49-F238E27FC236}">
                <a16:creationId xmlns:a16="http://schemas.microsoft.com/office/drawing/2014/main" id="{38E47BD1-BC3A-4BF0-8D98-D76ABC7B7EBD}"/>
              </a:ext>
            </a:extLst>
          </p:cNvPr>
          <p:cNvSpPr txBox="1"/>
          <p:nvPr/>
        </p:nvSpPr>
        <p:spPr>
          <a:xfrm>
            <a:off x="3988451" y="689634"/>
            <a:ext cx="4317349" cy="1015663"/>
          </a:xfrm>
          <a:prstGeom prst="rect">
            <a:avLst/>
          </a:prstGeom>
          <a:noFill/>
        </p:spPr>
        <p:txBody>
          <a:bodyPr wrap="square">
            <a:spAutoFit/>
          </a:bodyPr>
          <a:lstStyle/>
          <a:p>
            <a:r>
              <a:rPr lang="en-US" sz="6000" b="1" dirty="0">
                <a:solidFill>
                  <a:schemeClr val="bg1"/>
                </a:solidFill>
                <a:latin typeface="29LT Adir Light" panose="020B0604020202020204" charset="-78"/>
                <a:cs typeface="29LT Adir Light" panose="020B0604020202020204" charset="-78"/>
              </a:rPr>
              <a:t>Readability</a:t>
            </a:r>
            <a:endParaRPr lang="ar-SA" sz="6000" b="1" dirty="0">
              <a:solidFill>
                <a:schemeClr val="bg1"/>
              </a:solidFill>
              <a:latin typeface="29LT Adir Light" panose="020B0604020202020204" charset="-78"/>
              <a:cs typeface="29LT Adir Light" panose="020B0604020202020204" charset="-78"/>
            </a:endParaRPr>
          </a:p>
        </p:txBody>
      </p:sp>
      <p:sp>
        <p:nvSpPr>
          <p:cNvPr id="19" name="TextBox 18">
            <a:extLst>
              <a:ext uri="{FF2B5EF4-FFF2-40B4-BE49-F238E27FC236}">
                <a16:creationId xmlns:a16="http://schemas.microsoft.com/office/drawing/2014/main" id="{B82393A6-F1C5-49D0-B277-688F95E8A7A5}"/>
              </a:ext>
            </a:extLst>
          </p:cNvPr>
          <p:cNvSpPr txBox="1"/>
          <p:nvPr/>
        </p:nvSpPr>
        <p:spPr>
          <a:xfrm>
            <a:off x="9160901" y="827142"/>
            <a:ext cx="3657600" cy="1015663"/>
          </a:xfrm>
          <a:prstGeom prst="rect">
            <a:avLst/>
          </a:prstGeom>
          <a:noFill/>
        </p:spPr>
        <p:txBody>
          <a:bodyPr wrap="square">
            <a:spAutoFit/>
          </a:bodyPr>
          <a:lstStyle/>
          <a:p>
            <a:r>
              <a:rPr lang="en-US" sz="6000" b="1" dirty="0">
                <a:solidFill>
                  <a:schemeClr val="bg1"/>
                </a:solidFill>
                <a:latin typeface="29LT Adir Light" panose="020B0604020202020204" charset="-78"/>
                <a:cs typeface="29LT Adir Light" panose="020B0604020202020204" charset="-78"/>
              </a:rPr>
              <a:t>Reliability</a:t>
            </a:r>
            <a:endParaRPr lang="ar-SA" sz="6000" b="1" dirty="0">
              <a:solidFill>
                <a:schemeClr val="bg1"/>
              </a:solidFill>
              <a:latin typeface="29LT Adir Light" panose="020B0604020202020204" charset="-78"/>
              <a:cs typeface="29LT Adir Light" panose="020B0604020202020204" charset="-78"/>
            </a:endParaRPr>
          </a:p>
        </p:txBody>
      </p:sp>
      <p:sp>
        <p:nvSpPr>
          <p:cNvPr id="20" name="TextBox 19">
            <a:extLst>
              <a:ext uri="{FF2B5EF4-FFF2-40B4-BE49-F238E27FC236}">
                <a16:creationId xmlns:a16="http://schemas.microsoft.com/office/drawing/2014/main" id="{E7053C49-394E-4E62-A663-E4449360B905}"/>
              </a:ext>
            </a:extLst>
          </p:cNvPr>
          <p:cNvSpPr txBox="1"/>
          <p:nvPr/>
        </p:nvSpPr>
        <p:spPr>
          <a:xfrm>
            <a:off x="13646796" y="791462"/>
            <a:ext cx="3839332" cy="1015663"/>
          </a:xfrm>
          <a:prstGeom prst="rect">
            <a:avLst/>
          </a:prstGeom>
          <a:noFill/>
        </p:spPr>
        <p:txBody>
          <a:bodyPr wrap="square">
            <a:spAutoFit/>
          </a:bodyPr>
          <a:lstStyle/>
          <a:p>
            <a:r>
              <a:rPr lang="en-US" sz="6000" b="1" dirty="0">
                <a:solidFill>
                  <a:schemeClr val="bg1"/>
                </a:solidFill>
                <a:latin typeface="29LT Adir Light" panose="020B0604020202020204" charset="-78"/>
                <a:cs typeface="29LT Adir Light" panose="020B0604020202020204" charset="-78"/>
              </a:rPr>
              <a:t>Reusability</a:t>
            </a:r>
            <a:endParaRPr lang="ar-SA" sz="6000" b="1" dirty="0">
              <a:solidFill>
                <a:schemeClr val="bg1"/>
              </a:solidFill>
              <a:latin typeface="29LT Adir Light" panose="020B0604020202020204" charset="-78"/>
              <a:cs typeface="29LT Adir Light" panose="020B0604020202020204" charset="-78"/>
            </a:endParaRPr>
          </a:p>
        </p:txBody>
      </p:sp>
      <p:sp>
        <p:nvSpPr>
          <p:cNvPr id="22" name="TextBox 21">
            <a:extLst>
              <a:ext uri="{FF2B5EF4-FFF2-40B4-BE49-F238E27FC236}">
                <a16:creationId xmlns:a16="http://schemas.microsoft.com/office/drawing/2014/main" id="{AB38FEC8-B647-489E-9E6C-EEBACB12E296}"/>
              </a:ext>
            </a:extLst>
          </p:cNvPr>
          <p:cNvSpPr txBox="1"/>
          <p:nvPr/>
        </p:nvSpPr>
        <p:spPr>
          <a:xfrm>
            <a:off x="920754" y="6417696"/>
            <a:ext cx="3457113" cy="2800767"/>
          </a:xfrm>
          <a:prstGeom prst="rect">
            <a:avLst/>
          </a:prstGeom>
          <a:noFill/>
        </p:spPr>
        <p:txBody>
          <a:bodyPr wrap="square">
            <a:spAutoFit/>
          </a:bodyPr>
          <a:lstStyle/>
          <a:p>
            <a:pPr algn="ctr"/>
            <a:r>
              <a:rPr lang="en-US" sz="4400" b="1" dirty="0">
                <a:solidFill>
                  <a:schemeClr val="bg1"/>
                </a:solidFill>
                <a:latin typeface="29LT Adir Light" panose="020B0604020202020204" charset="-78"/>
                <a:cs typeface="29LT Adir Light" panose="020B0604020202020204" charset="-78"/>
              </a:rPr>
              <a:t>Documentation </a:t>
            </a:r>
          </a:p>
          <a:p>
            <a:pPr algn="ctr"/>
            <a:r>
              <a:rPr lang="en-US" sz="4400" b="1" dirty="0">
                <a:solidFill>
                  <a:schemeClr val="bg1"/>
                </a:solidFill>
                <a:latin typeface="29LT Adir Light" panose="020B0604020202020204" charset="-78"/>
                <a:cs typeface="29LT Adir Light" panose="020B0604020202020204" charset="-78"/>
              </a:rPr>
              <a:t>and </a:t>
            </a:r>
          </a:p>
          <a:p>
            <a:pPr algn="ctr"/>
            <a:r>
              <a:rPr lang="en-US" sz="4400" b="1" dirty="0">
                <a:solidFill>
                  <a:schemeClr val="bg1"/>
                </a:solidFill>
                <a:latin typeface="29LT Adir Light" panose="020B0604020202020204" charset="-78"/>
                <a:cs typeface="29LT Adir Light" panose="020B0604020202020204" charset="-78"/>
              </a:rPr>
              <a:t>commenting </a:t>
            </a:r>
          </a:p>
          <a:p>
            <a:pPr algn="ctr"/>
            <a:r>
              <a:rPr lang="en-US" sz="4400" b="1" dirty="0">
                <a:solidFill>
                  <a:schemeClr val="bg1"/>
                </a:solidFill>
                <a:latin typeface="29LT Adir Light" panose="020B0604020202020204" charset="-78"/>
                <a:cs typeface="29LT Adir Light" panose="020B0604020202020204" charset="-78"/>
              </a:rPr>
              <a:t>in code</a:t>
            </a:r>
            <a:endParaRPr lang="ar-SA" sz="4400" b="1" dirty="0">
              <a:solidFill>
                <a:schemeClr val="bg1"/>
              </a:solidFill>
              <a:latin typeface="29LT Adir Light" panose="020B0604020202020204" charset="-78"/>
              <a:cs typeface="29LT Adir Light" panose="020B0604020202020204" charset="-78"/>
            </a:endParaRPr>
          </a:p>
        </p:txBody>
      </p:sp>
      <p:sp>
        <p:nvSpPr>
          <p:cNvPr id="24" name="TextBox 23">
            <a:extLst>
              <a:ext uri="{FF2B5EF4-FFF2-40B4-BE49-F238E27FC236}">
                <a16:creationId xmlns:a16="http://schemas.microsoft.com/office/drawing/2014/main" id="{9A10C634-0F01-4B3A-8391-8FC7F59EB751}"/>
              </a:ext>
            </a:extLst>
          </p:cNvPr>
          <p:cNvSpPr txBox="1"/>
          <p:nvPr/>
        </p:nvSpPr>
        <p:spPr>
          <a:xfrm>
            <a:off x="6418725" y="7233455"/>
            <a:ext cx="3134647" cy="923330"/>
          </a:xfrm>
          <a:prstGeom prst="rect">
            <a:avLst/>
          </a:prstGeom>
          <a:noFill/>
        </p:spPr>
        <p:txBody>
          <a:bodyPr wrap="square">
            <a:spAutoFit/>
          </a:bodyPr>
          <a:lstStyle/>
          <a:p>
            <a:r>
              <a:rPr lang="en-US" sz="5400" b="1" dirty="0">
                <a:solidFill>
                  <a:schemeClr val="bg1"/>
                </a:solidFill>
                <a:latin typeface="29LT Adir Light" panose="020B0604020202020204" charset="-78"/>
                <a:cs typeface="29LT Adir Light" panose="020B0604020202020204" charset="-78"/>
              </a:rPr>
              <a:t>Clean code </a:t>
            </a:r>
            <a:endParaRPr lang="ar-SA" sz="5400" b="1" dirty="0">
              <a:solidFill>
                <a:schemeClr val="bg1"/>
              </a:solidFill>
              <a:latin typeface="29LT Adir Light" panose="020B0604020202020204" charset="-78"/>
              <a:cs typeface="29LT Adir Light" panose="020B0604020202020204" charset="-78"/>
            </a:endParaRPr>
          </a:p>
        </p:txBody>
      </p:sp>
      <p:sp>
        <p:nvSpPr>
          <p:cNvPr id="27" name="TextBox 26">
            <a:extLst>
              <a:ext uri="{FF2B5EF4-FFF2-40B4-BE49-F238E27FC236}">
                <a16:creationId xmlns:a16="http://schemas.microsoft.com/office/drawing/2014/main" id="{10D6EA53-E4BF-4EEA-BC71-B5D1F9DAEEA3}"/>
              </a:ext>
            </a:extLst>
          </p:cNvPr>
          <p:cNvSpPr txBox="1"/>
          <p:nvPr/>
        </p:nvSpPr>
        <p:spPr>
          <a:xfrm>
            <a:off x="11544866" y="7382631"/>
            <a:ext cx="4258321" cy="923330"/>
          </a:xfrm>
          <a:prstGeom prst="rect">
            <a:avLst/>
          </a:prstGeom>
          <a:noFill/>
        </p:spPr>
        <p:txBody>
          <a:bodyPr wrap="square">
            <a:spAutoFit/>
          </a:bodyPr>
          <a:lstStyle/>
          <a:p>
            <a:pPr algn="ctr"/>
            <a:r>
              <a:rPr lang="en-US" sz="5400" b="1" dirty="0">
                <a:solidFill>
                  <a:schemeClr val="bg1"/>
                </a:solidFill>
                <a:latin typeface="29LT Adir Light" panose="020B0604020202020204" charset="-78"/>
                <a:cs typeface="29LT Adir Light" panose="020B0604020202020204" charset="-78"/>
              </a:rPr>
              <a:t>Maintainability</a:t>
            </a:r>
            <a:endParaRPr lang="ar-SA" sz="5400" b="1" dirty="0">
              <a:solidFill>
                <a:schemeClr val="bg1"/>
              </a:solidFill>
              <a:latin typeface="29LT Adir Light" panose="020B0604020202020204" charset="-78"/>
              <a:cs typeface="29LT Adir Light" panose="020B0604020202020204" charset="-78"/>
            </a:endParaRPr>
          </a:p>
        </p:txBody>
      </p:sp>
      <p:sp>
        <p:nvSpPr>
          <p:cNvPr id="23" name="TextBox 22">
            <a:extLst>
              <a:ext uri="{FF2B5EF4-FFF2-40B4-BE49-F238E27FC236}">
                <a16:creationId xmlns:a16="http://schemas.microsoft.com/office/drawing/2014/main" id="{53A51438-C999-674E-A67A-3C830BA2CC12}"/>
              </a:ext>
            </a:extLst>
          </p:cNvPr>
          <p:cNvSpPr txBox="1"/>
          <p:nvPr/>
        </p:nvSpPr>
        <p:spPr>
          <a:xfrm>
            <a:off x="2402575" y="18417156"/>
            <a:ext cx="11098282" cy="1133002"/>
          </a:xfrm>
          <a:prstGeom prst="rect">
            <a:avLst/>
          </a:prstGeom>
          <a:noFill/>
        </p:spPr>
        <p:txBody>
          <a:bodyPr wrap="square">
            <a:spAutoFit/>
          </a:bodyPr>
          <a:lstStyle/>
          <a:p>
            <a:pPr>
              <a:lnSpc>
                <a:spcPts val="10080"/>
              </a:lnSpc>
            </a:pPr>
            <a:r>
              <a:rPr lang="en-US" sz="1800" dirty="0">
                <a:solidFill>
                  <a:srgbClr val="000000"/>
                </a:solidFill>
                <a:latin typeface="Changa"/>
              </a:rPr>
              <a:t> </a:t>
            </a:r>
            <a:r>
              <a:rPr lang="en-GB" sz="1800" dirty="0">
                <a:solidFill>
                  <a:srgbClr val="1E458F"/>
                </a:solidFill>
                <a:latin typeface="Changa"/>
              </a:rPr>
              <a:t>1</a:t>
            </a:r>
            <a:endParaRPr lang="en-US" sz="1800" dirty="0">
              <a:solidFill>
                <a:srgbClr val="1E458F"/>
              </a:solidFill>
              <a:latin typeface="Changa"/>
            </a:endParaRPr>
          </a:p>
        </p:txBody>
      </p:sp>
      <p:sp>
        <p:nvSpPr>
          <p:cNvPr id="25" name="TextBox 24">
            <a:extLst>
              <a:ext uri="{FF2B5EF4-FFF2-40B4-BE49-F238E27FC236}">
                <a16:creationId xmlns:a16="http://schemas.microsoft.com/office/drawing/2014/main" id="{B44706E0-139E-2E44-8824-A8C912059533}"/>
              </a:ext>
            </a:extLst>
          </p:cNvPr>
          <p:cNvSpPr txBox="1"/>
          <p:nvPr/>
        </p:nvSpPr>
        <p:spPr>
          <a:xfrm>
            <a:off x="-334013" y="8898002"/>
            <a:ext cx="11098282" cy="1202252"/>
          </a:xfrm>
          <a:prstGeom prst="rect">
            <a:avLst/>
          </a:prstGeom>
          <a:noFill/>
        </p:spPr>
        <p:txBody>
          <a:bodyPr wrap="square">
            <a:spAutoFit/>
          </a:bodyPr>
          <a:lstStyle/>
          <a:p>
            <a:pPr>
              <a:lnSpc>
                <a:spcPts val="10080"/>
              </a:lnSpc>
            </a:pPr>
            <a:r>
              <a:rPr lang="en-GB" sz="3600" dirty="0">
                <a:solidFill>
                  <a:schemeClr val="tx2"/>
                </a:solidFill>
                <a:latin typeface="Changa"/>
              </a:rPr>
              <a:t>4</a:t>
            </a:r>
            <a:endParaRPr lang="en-US" sz="3600" dirty="0">
              <a:solidFill>
                <a:schemeClr val="tx2"/>
              </a:solidFill>
              <a:latin typeface="Chang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1521" y="55879"/>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374132"/>
            <a:ext cx="2151110" cy="2000532"/>
          </a:xfrm>
          <a:prstGeom prst="rect">
            <a:avLst/>
          </a:prstGeom>
        </p:spPr>
      </p:pic>
      <p:grpSp>
        <p:nvGrpSpPr>
          <p:cNvPr id="4" name="Group 4"/>
          <p:cNvGrpSpPr/>
          <p:nvPr/>
        </p:nvGrpSpPr>
        <p:grpSpPr>
          <a:xfrm>
            <a:off x="8198700" y="-919823"/>
            <a:ext cx="10606885" cy="11457413"/>
            <a:chOff x="0" y="0"/>
            <a:chExt cx="3794696" cy="4098979"/>
          </a:xfrm>
        </p:grpSpPr>
        <p:sp>
          <p:nvSpPr>
            <p:cNvPr id="5" name="Freeform 5"/>
            <p:cNvSpPr/>
            <p:nvPr/>
          </p:nvSpPr>
          <p:spPr>
            <a:xfrm>
              <a:off x="0" y="0"/>
              <a:ext cx="3794696" cy="4098979"/>
            </a:xfrm>
            <a:custGeom>
              <a:avLst/>
              <a:gdLst/>
              <a:ahLst/>
              <a:cxnLst/>
              <a:rect l="l" t="t" r="r" b="b"/>
              <a:pathLst>
                <a:path w="3794696" h="4098979">
                  <a:moveTo>
                    <a:pt x="3670236" y="4098979"/>
                  </a:moveTo>
                  <a:lnTo>
                    <a:pt x="124460" y="4098979"/>
                  </a:lnTo>
                  <a:cubicBezTo>
                    <a:pt x="55880" y="4098979"/>
                    <a:pt x="0" y="4043099"/>
                    <a:pt x="0" y="3974519"/>
                  </a:cubicBezTo>
                  <a:lnTo>
                    <a:pt x="0" y="124460"/>
                  </a:lnTo>
                  <a:cubicBezTo>
                    <a:pt x="0" y="55880"/>
                    <a:pt x="55880" y="0"/>
                    <a:pt x="124460" y="0"/>
                  </a:cubicBezTo>
                  <a:lnTo>
                    <a:pt x="3670236" y="0"/>
                  </a:lnTo>
                  <a:cubicBezTo>
                    <a:pt x="3738816" y="0"/>
                    <a:pt x="3794696" y="55880"/>
                    <a:pt x="3794696" y="124460"/>
                  </a:cubicBezTo>
                  <a:lnTo>
                    <a:pt x="3794696" y="3974519"/>
                  </a:lnTo>
                  <a:cubicBezTo>
                    <a:pt x="3794696" y="4043099"/>
                    <a:pt x="3738816" y="4098979"/>
                    <a:pt x="3670236" y="4098979"/>
                  </a:cubicBezTo>
                  <a:close/>
                </a:path>
              </a:pathLst>
            </a:custGeom>
            <a:solidFill>
              <a:srgbClr val="FFFFFF"/>
            </a:solidFill>
          </p:spPr>
        </p:sp>
      </p:grpSp>
      <p:grpSp>
        <p:nvGrpSpPr>
          <p:cNvPr id="6" name="Group 6"/>
          <p:cNvGrpSpPr/>
          <p:nvPr/>
        </p:nvGrpSpPr>
        <p:grpSpPr>
          <a:xfrm>
            <a:off x="9039555" y="431648"/>
            <a:ext cx="8925174" cy="1597318"/>
            <a:chOff x="0" y="0"/>
            <a:chExt cx="3690051" cy="660400"/>
          </a:xfrm>
        </p:grpSpPr>
        <p:sp>
          <p:nvSpPr>
            <p:cNvPr id="7" name="Freeform 7"/>
            <p:cNvSpPr/>
            <p:nvPr/>
          </p:nvSpPr>
          <p:spPr>
            <a:xfrm>
              <a:off x="0" y="0"/>
              <a:ext cx="3690051" cy="660400"/>
            </a:xfrm>
            <a:custGeom>
              <a:avLst/>
              <a:gdLst/>
              <a:ahLst/>
              <a:cxnLst/>
              <a:rect l="l" t="t" r="r" b="b"/>
              <a:pathLst>
                <a:path w="3690051" h="660400">
                  <a:moveTo>
                    <a:pt x="3565591" y="660400"/>
                  </a:moveTo>
                  <a:lnTo>
                    <a:pt x="124460" y="660400"/>
                  </a:lnTo>
                  <a:cubicBezTo>
                    <a:pt x="55880" y="660400"/>
                    <a:pt x="0" y="604520"/>
                    <a:pt x="0" y="535940"/>
                  </a:cubicBezTo>
                  <a:lnTo>
                    <a:pt x="0" y="124460"/>
                  </a:lnTo>
                  <a:cubicBezTo>
                    <a:pt x="0" y="55880"/>
                    <a:pt x="55880" y="0"/>
                    <a:pt x="124460" y="0"/>
                  </a:cubicBezTo>
                  <a:lnTo>
                    <a:pt x="3565591" y="0"/>
                  </a:lnTo>
                  <a:cubicBezTo>
                    <a:pt x="3634171" y="0"/>
                    <a:pt x="3690051" y="55880"/>
                    <a:pt x="3690051" y="124460"/>
                  </a:cubicBezTo>
                  <a:lnTo>
                    <a:pt x="3690051" y="535940"/>
                  </a:lnTo>
                  <a:cubicBezTo>
                    <a:pt x="3690051" y="604520"/>
                    <a:pt x="3634171" y="660400"/>
                    <a:pt x="3565591" y="660400"/>
                  </a:cubicBezTo>
                  <a:close/>
                </a:path>
              </a:pathLst>
            </a:custGeom>
            <a:solidFill>
              <a:srgbClr val="1E458F"/>
            </a:solidFill>
          </p:spPr>
        </p:sp>
      </p:grpSp>
      <p:grpSp>
        <p:nvGrpSpPr>
          <p:cNvPr id="8" name="Group 8"/>
          <p:cNvGrpSpPr/>
          <p:nvPr/>
        </p:nvGrpSpPr>
        <p:grpSpPr>
          <a:xfrm>
            <a:off x="9039555" y="2424376"/>
            <a:ext cx="8925174" cy="1597318"/>
            <a:chOff x="0" y="0"/>
            <a:chExt cx="3690051" cy="660400"/>
          </a:xfrm>
        </p:grpSpPr>
        <p:sp>
          <p:nvSpPr>
            <p:cNvPr id="9" name="Freeform 9"/>
            <p:cNvSpPr/>
            <p:nvPr/>
          </p:nvSpPr>
          <p:spPr>
            <a:xfrm>
              <a:off x="0" y="0"/>
              <a:ext cx="3690051" cy="660400"/>
            </a:xfrm>
            <a:custGeom>
              <a:avLst/>
              <a:gdLst/>
              <a:ahLst/>
              <a:cxnLst/>
              <a:rect l="l" t="t" r="r" b="b"/>
              <a:pathLst>
                <a:path w="3690051" h="660400">
                  <a:moveTo>
                    <a:pt x="3565591" y="660400"/>
                  </a:moveTo>
                  <a:lnTo>
                    <a:pt x="124460" y="660400"/>
                  </a:lnTo>
                  <a:cubicBezTo>
                    <a:pt x="55880" y="660400"/>
                    <a:pt x="0" y="604520"/>
                    <a:pt x="0" y="535940"/>
                  </a:cubicBezTo>
                  <a:lnTo>
                    <a:pt x="0" y="124460"/>
                  </a:lnTo>
                  <a:cubicBezTo>
                    <a:pt x="0" y="55880"/>
                    <a:pt x="55880" y="0"/>
                    <a:pt x="124460" y="0"/>
                  </a:cubicBezTo>
                  <a:lnTo>
                    <a:pt x="3565591" y="0"/>
                  </a:lnTo>
                  <a:cubicBezTo>
                    <a:pt x="3634171" y="0"/>
                    <a:pt x="3690051" y="55880"/>
                    <a:pt x="3690051" y="124460"/>
                  </a:cubicBezTo>
                  <a:lnTo>
                    <a:pt x="3690051" y="535940"/>
                  </a:lnTo>
                  <a:cubicBezTo>
                    <a:pt x="3690051" y="604520"/>
                    <a:pt x="3634171" y="660400"/>
                    <a:pt x="3565591" y="660400"/>
                  </a:cubicBezTo>
                  <a:close/>
                </a:path>
              </a:pathLst>
            </a:custGeom>
            <a:solidFill>
              <a:srgbClr val="1E458F"/>
            </a:solidFill>
          </p:spPr>
        </p:sp>
      </p:grpSp>
      <p:grpSp>
        <p:nvGrpSpPr>
          <p:cNvPr id="10" name="Group 10"/>
          <p:cNvGrpSpPr/>
          <p:nvPr/>
        </p:nvGrpSpPr>
        <p:grpSpPr>
          <a:xfrm>
            <a:off x="9039555" y="4344841"/>
            <a:ext cx="8925174" cy="1597318"/>
            <a:chOff x="0" y="0"/>
            <a:chExt cx="3690051" cy="660400"/>
          </a:xfrm>
        </p:grpSpPr>
        <p:sp>
          <p:nvSpPr>
            <p:cNvPr id="11" name="Freeform 11"/>
            <p:cNvSpPr/>
            <p:nvPr/>
          </p:nvSpPr>
          <p:spPr>
            <a:xfrm>
              <a:off x="0" y="0"/>
              <a:ext cx="3690051" cy="660400"/>
            </a:xfrm>
            <a:custGeom>
              <a:avLst/>
              <a:gdLst/>
              <a:ahLst/>
              <a:cxnLst/>
              <a:rect l="l" t="t" r="r" b="b"/>
              <a:pathLst>
                <a:path w="3690051" h="660400">
                  <a:moveTo>
                    <a:pt x="3565591" y="660400"/>
                  </a:moveTo>
                  <a:lnTo>
                    <a:pt x="124460" y="660400"/>
                  </a:lnTo>
                  <a:cubicBezTo>
                    <a:pt x="55880" y="660400"/>
                    <a:pt x="0" y="604520"/>
                    <a:pt x="0" y="535940"/>
                  </a:cubicBezTo>
                  <a:lnTo>
                    <a:pt x="0" y="124460"/>
                  </a:lnTo>
                  <a:cubicBezTo>
                    <a:pt x="0" y="55880"/>
                    <a:pt x="55880" y="0"/>
                    <a:pt x="124460" y="0"/>
                  </a:cubicBezTo>
                  <a:lnTo>
                    <a:pt x="3565591" y="0"/>
                  </a:lnTo>
                  <a:cubicBezTo>
                    <a:pt x="3634171" y="0"/>
                    <a:pt x="3690051" y="55880"/>
                    <a:pt x="3690051" y="124460"/>
                  </a:cubicBezTo>
                  <a:lnTo>
                    <a:pt x="3690051" y="535940"/>
                  </a:lnTo>
                  <a:cubicBezTo>
                    <a:pt x="3690051" y="604520"/>
                    <a:pt x="3634171" y="660400"/>
                    <a:pt x="3565591" y="660400"/>
                  </a:cubicBezTo>
                  <a:close/>
                </a:path>
              </a:pathLst>
            </a:custGeom>
            <a:solidFill>
              <a:srgbClr val="1E458F"/>
            </a:solidFill>
          </p:spPr>
        </p:sp>
      </p:grpSp>
      <p:grpSp>
        <p:nvGrpSpPr>
          <p:cNvPr id="12" name="Group 12"/>
          <p:cNvGrpSpPr/>
          <p:nvPr/>
        </p:nvGrpSpPr>
        <p:grpSpPr>
          <a:xfrm>
            <a:off x="9039555" y="6322447"/>
            <a:ext cx="8925174" cy="1597318"/>
            <a:chOff x="0" y="0"/>
            <a:chExt cx="3690051" cy="660400"/>
          </a:xfrm>
        </p:grpSpPr>
        <p:sp>
          <p:nvSpPr>
            <p:cNvPr id="13" name="Freeform 13"/>
            <p:cNvSpPr/>
            <p:nvPr/>
          </p:nvSpPr>
          <p:spPr>
            <a:xfrm>
              <a:off x="0" y="0"/>
              <a:ext cx="3690051" cy="660400"/>
            </a:xfrm>
            <a:custGeom>
              <a:avLst/>
              <a:gdLst/>
              <a:ahLst/>
              <a:cxnLst/>
              <a:rect l="l" t="t" r="r" b="b"/>
              <a:pathLst>
                <a:path w="3690051" h="660400">
                  <a:moveTo>
                    <a:pt x="3565591" y="660400"/>
                  </a:moveTo>
                  <a:lnTo>
                    <a:pt x="124460" y="660400"/>
                  </a:lnTo>
                  <a:cubicBezTo>
                    <a:pt x="55880" y="660400"/>
                    <a:pt x="0" y="604520"/>
                    <a:pt x="0" y="535940"/>
                  </a:cubicBezTo>
                  <a:lnTo>
                    <a:pt x="0" y="124460"/>
                  </a:lnTo>
                  <a:cubicBezTo>
                    <a:pt x="0" y="55880"/>
                    <a:pt x="55880" y="0"/>
                    <a:pt x="124460" y="0"/>
                  </a:cubicBezTo>
                  <a:lnTo>
                    <a:pt x="3565591" y="0"/>
                  </a:lnTo>
                  <a:cubicBezTo>
                    <a:pt x="3634171" y="0"/>
                    <a:pt x="3690051" y="55880"/>
                    <a:pt x="3690051" y="124460"/>
                  </a:cubicBezTo>
                  <a:lnTo>
                    <a:pt x="3690051" y="535940"/>
                  </a:lnTo>
                  <a:cubicBezTo>
                    <a:pt x="3690051" y="604520"/>
                    <a:pt x="3634171" y="660400"/>
                    <a:pt x="3565591" y="660400"/>
                  </a:cubicBezTo>
                  <a:close/>
                </a:path>
              </a:pathLst>
            </a:custGeom>
            <a:solidFill>
              <a:srgbClr val="1E458F"/>
            </a:solidFill>
          </p:spPr>
        </p:sp>
      </p:grpSp>
      <p:grpSp>
        <p:nvGrpSpPr>
          <p:cNvPr id="14" name="Group 14"/>
          <p:cNvGrpSpPr/>
          <p:nvPr/>
        </p:nvGrpSpPr>
        <p:grpSpPr>
          <a:xfrm>
            <a:off x="9039555" y="8229603"/>
            <a:ext cx="8925174" cy="1597318"/>
            <a:chOff x="0" y="0"/>
            <a:chExt cx="3690051" cy="660400"/>
          </a:xfrm>
        </p:grpSpPr>
        <p:sp>
          <p:nvSpPr>
            <p:cNvPr id="15" name="Freeform 15"/>
            <p:cNvSpPr/>
            <p:nvPr/>
          </p:nvSpPr>
          <p:spPr>
            <a:xfrm>
              <a:off x="0" y="0"/>
              <a:ext cx="3690051" cy="660400"/>
            </a:xfrm>
            <a:custGeom>
              <a:avLst/>
              <a:gdLst/>
              <a:ahLst/>
              <a:cxnLst/>
              <a:rect l="l" t="t" r="r" b="b"/>
              <a:pathLst>
                <a:path w="3690051" h="660400">
                  <a:moveTo>
                    <a:pt x="3565591" y="660400"/>
                  </a:moveTo>
                  <a:lnTo>
                    <a:pt x="124460" y="660400"/>
                  </a:lnTo>
                  <a:cubicBezTo>
                    <a:pt x="55880" y="660400"/>
                    <a:pt x="0" y="604520"/>
                    <a:pt x="0" y="535940"/>
                  </a:cubicBezTo>
                  <a:lnTo>
                    <a:pt x="0" y="124460"/>
                  </a:lnTo>
                  <a:cubicBezTo>
                    <a:pt x="0" y="55880"/>
                    <a:pt x="55880" y="0"/>
                    <a:pt x="124460" y="0"/>
                  </a:cubicBezTo>
                  <a:lnTo>
                    <a:pt x="3565591" y="0"/>
                  </a:lnTo>
                  <a:cubicBezTo>
                    <a:pt x="3634171" y="0"/>
                    <a:pt x="3690051" y="55880"/>
                    <a:pt x="3690051" y="124460"/>
                  </a:cubicBezTo>
                  <a:lnTo>
                    <a:pt x="3690051" y="535940"/>
                  </a:lnTo>
                  <a:cubicBezTo>
                    <a:pt x="3690051" y="604520"/>
                    <a:pt x="3634171" y="660400"/>
                    <a:pt x="3565591" y="660400"/>
                  </a:cubicBezTo>
                  <a:close/>
                </a:path>
              </a:pathLst>
            </a:custGeom>
            <a:solidFill>
              <a:srgbClr val="1E458F"/>
            </a:solidFill>
          </p:spPr>
        </p:sp>
      </p:grpSp>
      <p:grpSp>
        <p:nvGrpSpPr>
          <p:cNvPr id="16" name="Group 16"/>
          <p:cNvGrpSpPr/>
          <p:nvPr/>
        </p:nvGrpSpPr>
        <p:grpSpPr>
          <a:xfrm rot="5400000">
            <a:off x="-3133097" y="9521731"/>
            <a:ext cx="5881006" cy="4141019"/>
            <a:chOff x="0" y="0"/>
            <a:chExt cx="1559195" cy="1097883"/>
          </a:xfrm>
        </p:grpSpPr>
        <p:sp>
          <p:nvSpPr>
            <p:cNvPr id="17" name="Freeform 17"/>
            <p:cNvSpPr/>
            <p:nvPr/>
          </p:nvSpPr>
          <p:spPr>
            <a:xfrm>
              <a:off x="0" y="0"/>
              <a:ext cx="1559195" cy="1097883"/>
            </a:xfrm>
            <a:custGeom>
              <a:avLst/>
              <a:gdLst/>
              <a:ahLst/>
              <a:cxnLst/>
              <a:rect l="l" t="t" r="r" b="b"/>
              <a:pathLst>
                <a:path w="1559195" h="1097883">
                  <a:moveTo>
                    <a:pt x="1434735" y="1097883"/>
                  </a:moveTo>
                  <a:lnTo>
                    <a:pt x="124460" y="1097883"/>
                  </a:lnTo>
                  <a:cubicBezTo>
                    <a:pt x="55880" y="1097883"/>
                    <a:pt x="0" y="1042003"/>
                    <a:pt x="0" y="973423"/>
                  </a:cubicBezTo>
                  <a:lnTo>
                    <a:pt x="0" y="124460"/>
                  </a:lnTo>
                  <a:cubicBezTo>
                    <a:pt x="0" y="55880"/>
                    <a:pt x="55880" y="0"/>
                    <a:pt x="124460" y="0"/>
                  </a:cubicBezTo>
                  <a:lnTo>
                    <a:pt x="1434735" y="0"/>
                  </a:lnTo>
                  <a:cubicBezTo>
                    <a:pt x="1503315" y="0"/>
                    <a:pt x="1559195" y="55880"/>
                    <a:pt x="1559195" y="124460"/>
                  </a:cubicBezTo>
                  <a:lnTo>
                    <a:pt x="1559195" y="973423"/>
                  </a:lnTo>
                  <a:cubicBezTo>
                    <a:pt x="1559195" y="1042003"/>
                    <a:pt x="1503315" y="1097883"/>
                    <a:pt x="1434735" y="1097883"/>
                  </a:cubicBezTo>
                  <a:close/>
                </a:path>
              </a:pathLst>
            </a:custGeom>
            <a:solidFill>
              <a:srgbClr val="194394"/>
            </a:solidFill>
          </p:spPr>
        </p:sp>
      </p:grpSp>
      <p:pic>
        <p:nvPicPr>
          <p:cNvPr id="18" name="Picture 18"/>
          <p:cNvPicPr>
            <a:picLocks noChangeAspect="1"/>
          </p:cNvPicPr>
          <p:nvPr/>
        </p:nvPicPr>
        <p:blipFill>
          <a:blip r:embed="rId5"/>
          <a:srcRect/>
          <a:stretch>
            <a:fillRect/>
          </a:stretch>
        </p:blipFill>
        <p:spPr>
          <a:xfrm>
            <a:off x="204056" y="8881765"/>
            <a:ext cx="1329949" cy="1329949"/>
          </a:xfrm>
          <a:prstGeom prst="rect">
            <a:avLst/>
          </a:prstGeom>
        </p:spPr>
      </p:pic>
      <p:sp>
        <p:nvSpPr>
          <p:cNvPr id="19" name="TextBox 19"/>
          <p:cNvSpPr txBox="1"/>
          <p:nvPr/>
        </p:nvSpPr>
        <p:spPr>
          <a:xfrm>
            <a:off x="3025937" y="4397877"/>
            <a:ext cx="4297936" cy="1603003"/>
          </a:xfrm>
          <a:prstGeom prst="rect">
            <a:avLst/>
          </a:prstGeom>
        </p:spPr>
        <p:txBody>
          <a:bodyPr wrap="square" lIns="0" tIns="0" rIns="0" bIns="0" rtlCol="0" anchor="t">
            <a:spAutoFit/>
          </a:bodyPr>
          <a:lstStyle/>
          <a:p>
            <a:pPr>
              <a:lnSpc>
                <a:spcPts val="12522"/>
              </a:lnSpc>
            </a:pPr>
            <a:r>
              <a:rPr lang="en-US" sz="9600" dirty="0">
                <a:solidFill>
                  <a:srgbClr val="1E458F"/>
                </a:solidFill>
                <a:latin typeface="Changa"/>
              </a:rPr>
              <a:t>DESIGN</a:t>
            </a:r>
          </a:p>
        </p:txBody>
      </p:sp>
      <p:sp>
        <p:nvSpPr>
          <p:cNvPr id="20" name="TextBox 20"/>
          <p:cNvSpPr txBox="1"/>
          <p:nvPr/>
        </p:nvSpPr>
        <p:spPr>
          <a:xfrm>
            <a:off x="10993413" y="630233"/>
            <a:ext cx="5647134" cy="1179829"/>
          </a:xfrm>
          <a:prstGeom prst="rect">
            <a:avLst/>
          </a:prstGeom>
        </p:spPr>
        <p:txBody>
          <a:bodyPr lIns="0" tIns="0" rIns="0" bIns="0" rtlCol="0" anchor="t">
            <a:spAutoFit/>
          </a:bodyPr>
          <a:lstStyle/>
          <a:p>
            <a:pPr algn="ctr">
              <a:lnSpc>
                <a:spcPts val="9520"/>
              </a:lnSpc>
            </a:pPr>
            <a:r>
              <a:rPr lang="en-US" sz="6800">
                <a:solidFill>
                  <a:srgbClr val="E9E9E9"/>
                </a:solidFill>
                <a:latin typeface="29LT Azer Thin"/>
              </a:rPr>
              <a:t>Information Exper</a:t>
            </a:r>
            <a:r>
              <a:rPr lang="en-US" sz="6800">
                <a:solidFill>
                  <a:srgbClr val="1E458F"/>
                </a:solidFill>
                <a:latin typeface="29LT Azer Thin"/>
              </a:rPr>
              <a:t>t</a:t>
            </a:r>
          </a:p>
        </p:txBody>
      </p:sp>
      <p:sp>
        <p:nvSpPr>
          <p:cNvPr id="21" name="TextBox 21"/>
          <p:cNvSpPr txBox="1"/>
          <p:nvPr/>
        </p:nvSpPr>
        <p:spPr>
          <a:xfrm>
            <a:off x="11867705" y="2594702"/>
            <a:ext cx="3268875" cy="1179830"/>
          </a:xfrm>
          <a:prstGeom prst="rect">
            <a:avLst/>
          </a:prstGeom>
        </p:spPr>
        <p:txBody>
          <a:bodyPr lIns="0" tIns="0" rIns="0" bIns="0" rtlCol="0" anchor="t">
            <a:spAutoFit/>
          </a:bodyPr>
          <a:lstStyle/>
          <a:p>
            <a:pPr algn="ctr">
              <a:lnSpc>
                <a:spcPts val="9519"/>
              </a:lnSpc>
            </a:pPr>
            <a:r>
              <a:rPr lang="en-US" sz="6799">
                <a:solidFill>
                  <a:srgbClr val="E9E9E9"/>
                </a:solidFill>
                <a:latin typeface="29LT Azer Thin"/>
              </a:rPr>
              <a:t>Coupling </a:t>
            </a:r>
          </a:p>
        </p:txBody>
      </p:sp>
      <p:sp>
        <p:nvSpPr>
          <p:cNvPr id="22" name="TextBox 22"/>
          <p:cNvSpPr txBox="1"/>
          <p:nvPr/>
        </p:nvSpPr>
        <p:spPr>
          <a:xfrm>
            <a:off x="9314598" y="4647247"/>
            <a:ext cx="8650131" cy="1104265"/>
          </a:xfrm>
          <a:prstGeom prst="rect">
            <a:avLst/>
          </a:prstGeom>
        </p:spPr>
        <p:txBody>
          <a:bodyPr lIns="0" tIns="0" rIns="0" bIns="0" rtlCol="0" anchor="t">
            <a:spAutoFit/>
          </a:bodyPr>
          <a:lstStyle/>
          <a:p>
            <a:pPr algn="ctr">
              <a:lnSpc>
                <a:spcPts val="8959"/>
              </a:lnSpc>
            </a:pPr>
            <a:r>
              <a:rPr lang="en-US" sz="6399">
                <a:solidFill>
                  <a:srgbClr val="E9E9E9"/>
                </a:solidFill>
                <a:latin typeface="29LT Azer Thin"/>
              </a:rPr>
              <a:t>Balancing the workload </a:t>
            </a:r>
          </a:p>
        </p:txBody>
      </p:sp>
      <p:sp>
        <p:nvSpPr>
          <p:cNvPr id="23" name="TextBox 23"/>
          <p:cNvSpPr txBox="1"/>
          <p:nvPr/>
        </p:nvSpPr>
        <p:spPr>
          <a:xfrm>
            <a:off x="10220635" y="6459753"/>
            <a:ext cx="6838057" cy="1179830"/>
          </a:xfrm>
          <a:prstGeom prst="rect">
            <a:avLst/>
          </a:prstGeom>
        </p:spPr>
        <p:txBody>
          <a:bodyPr lIns="0" tIns="0" rIns="0" bIns="0" rtlCol="0" anchor="t">
            <a:spAutoFit/>
          </a:bodyPr>
          <a:lstStyle/>
          <a:p>
            <a:pPr algn="ctr">
              <a:lnSpc>
                <a:spcPts val="9519"/>
              </a:lnSpc>
            </a:pPr>
            <a:r>
              <a:rPr lang="en-US" sz="6799">
                <a:solidFill>
                  <a:srgbClr val="E9E9E9"/>
                </a:solidFill>
                <a:latin typeface="29LT Azer Thin"/>
              </a:rPr>
              <a:t>Knowing responsability</a:t>
            </a:r>
          </a:p>
        </p:txBody>
      </p:sp>
      <p:sp>
        <p:nvSpPr>
          <p:cNvPr id="24" name="TextBox 24"/>
          <p:cNvSpPr txBox="1"/>
          <p:nvPr/>
        </p:nvSpPr>
        <p:spPr>
          <a:xfrm>
            <a:off x="10474011" y="8366910"/>
            <a:ext cx="6056263" cy="1179830"/>
          </a:xfrm>
          <a:prstGeom prst="rect">
            <a:avLst/>
          </a:prstGeom>
        </p:spPr>
        <p:txBody>
          <a:bodyPr lIns="0" tIns="0" rIns="0" bIns="0" rtlCol="0" anchor="t">
            <a:spAutoFit/>
          </a:bodyPr>
          <a:lstStyle/>
          <a:p>
            <a:pPr algn="ctr">
              <a:lnSpc>
                <a:spcPts val="9519"/>
              </a:lnSpc>
            </a:pPr>
            <a:r>
              <a:rPr lang="en-US" sz="6799">
                <a:solidFill>
                  <a:srgbClr val="E9E9E9"/>
                </a:solidFill>
                <a:latin typeface="29LT Azer Thin"/>
              </a:rPr>
              <a:t>Doing responsability</a:t>
            </a:r>
          </a:p>
        </p:txBody>
      </p:sp>
      <p:cxnSp>
        <p:nvCxnSpPr>
          <p:cNvPr id="28" name="Straight Connector 27">
            <a:extLst>
              <a:ext uri="{FF2B5EF4-FFF2-40B4-BE49-F238E27FC236}">
                <a16:creationId xmlns:a16="http://schemas.microsoft.com/office/drawing/2014/main" id="{E3ABC347-CBA2-4471-9DBD-38965AAE6E56}"/>
              </a:ext>
            </a:extLst>
          </p:cNvPr>
          <p:cNvCxnSpPr>
            <a:stCxn id="2" idx="1"/>
          </p:cNvCxnSpPr>
          <p:nvPr/>
        </p:nvCxnSpPr>
        <p:spPr>
          <a:xfrm>
            <a:off x="-41521" y="5199379"/>
            <a:ext cx="293086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5CE306-BE39-F04E-B53F-1546EBF5F6BC}"/>
              </a:ext>
            </a:extLst>
          </p:cNvPr>
          <p:cNvSpPr txBox="1"/>
          <p:nvPr/>
        </p:nvSpPr>
        <p:spPr>
          <a:xfrm>
            <a:off x="2180664" y="9077927"/>
            <a:ext cx="10539104" cy="1202252"/>
          </a:xfrm>
          <a:prstGeom prst="rect">
            <a:avLst/>
          </a:prstGeom>
          <a:noFill/>
        </p:spPr>
        <p:txBody>
          <a:bodyPr wrap="square">
            <a:spAutoFit/>
          </a:bodyPr>
          <a:lstStyle/>
          <a:p>
            <a:pPr>
              <a:lnSpc>
                <a:spcPts val="10080"/>
              </a:lnSpc>
            </a:pPr>
            <a:r>
              <a:rPr lang="en-GB" sz="3600" dirty="0">
                <a:solidFill>
                  <a:schemeClr val="tx2"/>
                </a:solidFill>
                <a:latin typeface="Changa"/>
              </a:rPr>
              <a:t>5</a:t>
            </a:r>
            <a:endParaRPr lang="en-US" sz="3600" dirty="0">
              <a:solidFill>
                <a:schemeClr val="tx2"/>
              </a:solidFill>
              <a:latin typeface="Chang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273794" y="2609625"/>
            <a:ext cx="10453099" cy="4773423"/>
          </a:xfrm>
          <a:prstGeom prst="rect">
            <a:avLst/>
          </a:prstGeom>
        </p:spPr>
        <p:txBody>
          <a:bodyPr lIns="0" tIns="0" rIns="0" bIns="0" rtlCol="0" anchor="t">
            <a:spAutoFit/>
          </a:bodyPr>
          <a:lstStyle/>
          <a:p>
            <a:pPr>
              <a:lnSpc>
                <a:spcPts val="6160"/>
              </a:lnSpc>
            </a:pPr>
            <a:endParaRPr lang="en-US" sz="5600" dirty="0">
              <a:solidFill>
                <a:srgbClr val="1E458F"/>
              </a:solidFill>
              <a:latin typeface="Garamond" panose="02020404030301010803" pitchFamily="18" charset="0"/>
            </a:endParaRPr>
          </a:p>
        </p:txBody>
      </p:sp>
      <p:grpSp>
        <p:nvGrpSpPr>
          <p:cNvPr id="4" name="Group 4"/>
          <p:cNvGrpSpPr/>
          <p:nvPr/>
        </p:nvGrpSpPr>
        <p:grpSpPr>
          <a:xfrm>
            <a:off x="17217158" y="9258300"/>
            <a:ext cx="720315" cy="720315"/>
            <a:chOff x="0" y="0"/>
            <a:chExt cx="960421" cy="960421"/>
          </a:xfrm>
        </p:grpSpPr>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261569" y="0"/>
              <a:ext cx="960421" cy="96042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6818" y="234750"/>
              <a:ext cx="490920" cy="490920"/>
            </a:xfrm>
            <a:prstGeom prst="rect">
              <a:avLst/>
            </a:prstGeom>
          </p:spPr>
        </p:pic>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8200849" y="7181747"/>
            <a:ext cx="2141685" cy="1991767"/>
          </a:xfrm>
          <a:prstGeom prst="rect">
            <a:avLst/>
          </a:prstGeom>
        </p:spPr>
      </p:pic>
      <p:grpSp>
        <p:nvGrpSpPr>
          <p:cNvPr id="8" name="Group 8"/>
          <p:cNvGrpSpPr/>
          <p:nvPr/>
        </p:nvGrpSpPr>
        <p:grpSpPr>
          <a:xfrm rot="5400000">
            <a:off x="11956583" y="3179635"/>
            <a:ext cx="6068260" cy="3927731"/>
            <a:chOff x="0" y="0"/>
            <a:chExt cx="1923367" cy="1244915"/>
          </a:xfrm>
        </p:grpSpPr>
        <p:sp>
          <p:nvSpPr>
            <p:cNvPr id="9" name="Freeform 9"/>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75C7FB"/>
            </a:solidFill>
          </p:spPr>
        </p:sp>
      </p:grpSp>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6146315" y="0"/>
            <a:ext cx="2141685" cy="1991767"/>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10726893" y="2312376"/>
            <a:ext cx="7561107" cy="6540357"/>
          </a:xfrm>
          <a:prstGeom prst="rect">
            <a:avLst/>
          </a:prstGeom>
        </p:spPr>
      </p:pic>
      <p:grpSp>
        <p:nvGrpSpPr>
          <p:cNvPr id="12" name="Group 12"/>
          <p:cNvGrpSpPr/>
          <p:nvPr/>
        </p:nvGrpSpPr>
        <p:grpSpPr>
          <a:xfrm rot="5400000">
            <a:off x="-3228347" y="9426481"/>
            <a:ext cx="5690506" cy="4141019"/>
            <a:chOff x="0" y="0"/>
            <a:chExt cx="1508689" cy="1097883"/>
          </a:xfrm>
        </p:grpSpPr>
        <p:sp>
          <p:nvSpPr>
            <p:cNvPr id="13" name="Freeform 13"/>
            <p:cNvSpPr/>
            <p:nvPr/>
          </p:nvSpPr>
          <p:spPr>
            <a:xfrm>
              <a:off x="0" y="0"/>
              <a:ext cx="1508689" cy="1097883"/>
            </a:xfrm>
            <a:custGeom>
              <a:avLst/>
              <a:gdLst/>
              <a:ahLst/>
              <a:cxnLst/>
              <a:rect l="l" t="t" r="r" b="b"/>
              <a:pathLst>
                <a:path w="1508689" h="1097883">
                  <a:moveTo>
                    <a:pt x="1384229" y="1097883"/>
                  </a:moveTo>
                  <a:lnTo>
                    <a:pt x="124460" y="1097883"/>
                  </a:lnTo>
                  <a:cubicBezTo>
                    <a:pt x="55880" y="1097883"/>
                    <a:pt x="0" y="1042003"/>
                    <a:pt x="0" y="973423"/>
                  </a:cubicBezTo>
                  <a:lnTo>
                    <a:pt x="0" y="124460"/>
                  </a:lnTo>
                  <a:cubicBezTo>
                    <a:pt x="0" y="55880"/>
                    <a:pt x="55880" y="0"/>
                    <a:pt x="124460" y="0"/>
                  </a:cubicBezTo>
                  <a:lnTo>
                    <a:pt x="1384229" y="0"/>
                  </a:lnTo>
                  <a:cubicBezTo>
                    <a:pt x="1452809" y="0"/>
                    <a:pt x="1508689" y="55880"/>
                    <a:pt x="1508689" y="124460"/>
                  </a:cubicBezTo>
                  <a:lnTo>
                    <a:pt x="1508689" y="973423"/>
                  </a:lnTo>
                  <a:cubicBezTo>
                    <a:pt x="1508689" y="1042003"/>
                    <a:pt x="1452809" y="1097883"/>
                    <a:pt x="1384229" y="1097883"/>
                  </a:cubicBezTo>
                  <a:close/>
                </a:path>
              </a:pathLst>
            </a:custGeom>
            <a:solidFill>
              <a:srgbClr val="194394"/>
            </a:solidFill>
          </p:spPr>
        </p:sp>
      </p:grpSp>
      <p:pic>
        <p:nvPicPr>
          <p:cNvPr id="14" name="Picture 14"/>
          <p:cNvPicPr>
            <a:picLocks noChangeAspect="1"/>
          </p:cNvPicPr>
          <p:nvPr/>
        </p:nvPicPr>
        <p:blipFill>
          <a:blip r:embed="rId11"/>
          <a:srcRect/>
          <a:stretch>
            <a:fillRect/>
          </a:stretch>
        </p:blipFill>
        <p:spPr>
          <a:xfrm>
            <a:off x="126741" y="8852733"/>
            <a:ext cx="1320882" cy="1320882"/>
          </a:xfrm>
          <a:prstGeom prst="rect">
            <a:avLst/>
          </a:prstGeom>
        </p:spPr>
      </p:pic>
      <p:sp>
        <p:nvSpPr>
          <p:cNvPr id="15" name="TextBox 15"/>
          <p:cNvSpPr txBox="1"/>
          <p:nvPr/>
        </p:nvSpPr>
        <p:spPr>
          <a:xfrm>
            <a:off x="-211482" y="237326"/>
            <a:ext cx="4977259" cy="1817805"/>
          </a:xfrm>
          <a:prstGeom prst="rect">
            <a:avLst/>
          </a:prstGeom>
        </p:spPr>
        <p:txBody>
          <a:bodyPr lIns="0" tIns="0" rIns="0" bIns="0" rtlCol="0" anchor="t">
            <a:spAutoFit/>
          </a:bodyPr>
          <a:lstStyle/>
          <a:p>
            <a:pPr algn="ctr">
              <a:lnSpc>
                <a:spcPts val="15674"/>
              </a:lnSpc>
            </a:pPr>
            <a:r>
              <a:rPr lang="en-US" sz="7200" dirty="0">
                <a:solidFill>
                  <a:srgbClr val="1E458F"/>
                </a:solidFill>
                <a:latin typeface="Changa"/>
              </a:rPr>
              <a:t>Security</a:t>
            </a:r>
          </a:p>
        </p:txBody>
      </p:sp>
      <p:sp>
        <p:nvSpPr>
          <p:cNvPr id="17" name="TextBox 20">
            <a:extLst>
              <a:ext uri="{FF2B5EF4-FFF2-40B4-BE49-F238E27FC236}">
                <a16:creationId xmlns:a16="http://schemas.microsoft.com/office/drawing/2014/main" id="{080CD801-91F5-AB4A-ADC3-6CCFB7D18183}"/>
              </a:ext>
            </a:extLst>
          </p:cNvPr>
          <p:cNvSpPr txBox="1"/>
          <p:nvPr/>
        </p:nvSpPr>
        <p:spPr>
          <a:xfrm>
            <a:off x="787182" y="2322859"/>
            <a:ext cx="7957190" cy="4710264"/>
          </a:xfrm>
          <a:prstGeom prst="rect">
            <a:avLst/>
          </a:prstGeom>
        </p:spPr>
        <p:txBody>
          <a:bodyPr wrap="square" lIns="0" tIns="0" rIns="0" bIns="0" rtlCol="0" anchor="t">
            <a:spAutoFit/>
          </a:bodyPr>
          <a:lstStyle/>
          <a:p>
            <a:pPr>
              <a:lnSpc>
                <a:spcPts val="6160"/>
              </a:lnSpc>
            </a:pPr>
            <a:r>
              <a:rPr lang="en-US" sz="3600" dirty="0">
                <a:solidFill>
                  <a:srgbClr val="1E458F"/>
                </a:solidFill>
                <a:latin typeface="Garamond" panose="02020404030301010803" pitchFamily="18" charset="0"/>
              </a:rPr>
              <a:t>1.Access to apps</a:t>
            </a:r>
          </a:p>
          <a:p>
            <a:pPr>
              <a:lnSpc>
                <a:spcPts val="6160"/>
              </a:lnSpc>
            </a:pPr>
            <a:r>
              <a:rPr lang="en-US" sz="3600" dirty="0">
                <a:solidFill>
                  <a:srgbClr val="1E458F"/>
                </a:solidFill>
                <a:latin typeface="Garamond" panose="02020404030301010803" pitchFamily="18" charset="0"/>
              </a:rPr>
              <a:t>2.Providing a handler for exceptions</a:t>
            </a:r>
          </a:p>
          <a:p>
            <a:pPr>
              <a:lnSpc>
                <a:spcPts val="6160"/>
              </a:lnSpc>
            </a:pPr>
            <a:r>
              <a:rPr lang="en-US" sz="3600" dirty="0">
                <a:solidFill>
                  <a:srgbClr val="1E458F"/>
                </a:solidFill>
                <a:latin typeface="Garamond" panose="02020404030301010803" pitchFamily="18" charset="0"/>
              </a:rPr>
              <a:t>3.Androids export activity</a:t>
            </a:r>
          </a:p>
          <a:p>
            <a:pPr>
              <a:lnSpc>
                <a:spcPts val="6160"/>
              </a:lnSpc>
            </a:pPr>
            <a:r>
              <a:rPr lang="en-US" sz="3600" dirty="0">
                <a:solidFill>
                  <a:srgbClr val="1E458F"/>
                </a:solidFill>
                <a:latin typeface="Garamond" panose="02020404030301010803" pitchFamily="18" charset="0"/>
              </a:rPr>
              <a:t>4.Limit the visibility of information</a:t>
            </a:r>
          </a:p>
          <a:p>
            <a:pPr>
              <a:lnSpc>
                <a:spcPts val="6160"/>
              </a:lnSpc>
            </a:pPr>
            <a:r>
              <a:rPr lang="en-US" sz="3600" dirty="0">
                <a:solidFill>
                  <a:srgbClr val="1E458F"/>
                </a:solidFill>
                <a:latin typeface="Garamond" panose="02020404030301010803" pitchFamily="18" charset="0"/>
              </a:rPr>
              <a:t>5.Cleartext network traffic </a:t>
            </a:r>
          </a:p>
          <a:p>
            <a:pPr>
              <a:lnSpc>
                <a:spcPts val="6160"/>
              </a:lnSpc>
            </a:pPr>
            <a:r>
              <a:rPr lang="en-US" sz="3600" dirty="0">
                <a:solidFill>
                  <a:srgbClr val="1E458F"/>
                </a:solidFill>
                <a:latin typeface="Garamond" panose="02020404030301010803" pitchFamily="18" charset="0"/>
              </a:rPr>
              <a:t>6.External storage</a:t>
            </a:r>
            <a:endParaRPr lang="en-US" sz="3600" dirty="0">
              <a:solidFill>
                <a:srgbClr val="1E458F"/>
              </a:solidFill>
              <a:latin typeface="29LT Azer Thin"/>
            </a:endParaRPr>
          </a:p>
        </p:txBody>
      </p:sp>
      <p:sp>
        <p:nvSpPr>
          <p:cNvPr id="18" name="TextBox 17">
            <a:extLst>
              <a:ext uri="{FF2B5EF4-FFF2-40B4-BE49-F238E27FC236}">
                <a16:creationId xmlns:a16="http://schemas.microsoft.com/office/drawing/2014/main" id="{F83591D2-5B3B-C64B-86AC-9D8BA5B6FD89}"/>
              </a:ext>
            </a:extLst>
          </p:cNvPr>
          <p:cNvSpPr txBox="1"/>
          <p:nvPr/>
        </p:nvSpPr>
        <p:spPr>
          <a:xfrm>
            <a:off x="1901475" y="9020418"/>
            <a:ext cx="10501194" cy="1202252"/>
          </a:xfrm>
          <a:prstGeom prst="rect">
            <a:avLst/>
          </a:prstGeom>
          <a:noFill/>
        </p:spPr>
        <p:txBody>
          <a:bodyPr wrap="square">
            <a:spAutoFit/>
          </a:bodyPr>
          <a:lstStyle/>
          <a:p>
            <a:pPr>
              <a:lnSpc>
                <a:spcPts val="10080"/>
              </a:lnSpc>
            </a:pPr>
            <a:r>
              <a:rPr lang="en-US" sz="3600" dirty="0">
                <a:solidFill>
                  <a:srgbClr val="000000"/>
                </a:solidFill>
                <a:latin typeface="Changa"/>
              </a:rPr>
              <a:t> </a:t>
            </a:r>
            <a:r>
              <a:rPr lang="en-GB" sz="3600" dirty="0">
                <a:solidFill>
                  <a:srgbClr val="1E458F"/>
                </a:solidFill>
                <a:latin typeface="Changa"/>
              </a:rPr>
              <a:t>6</a:t>
            </a:r>
            <a:endParaRPr lang="en-US" sz="3600" dirty="0">
              <a:solidFill>
                <a:srgbClr val="1E458F"/>
              </a:solidFill>
              <a:latin typeface="Chang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54963" y="-1328821"/>
            <a:ext cx="2151110" cy="2000532"/>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7259300" y="7588877"/>
            <a:ext cx="2151110" cy="2000532"/>
          </a:xfrm>
          <a:prstGeom prst="rect">
            <a:avLst/>
          </a:prstGeom>
        </p:spPr>
      </p:pic>
      <p:sp>
        <p:nvSpPr>
          <p:cNvPr id="7" name="TextBox 7"/>
          <p:cNvSpPr txBox="1"/>
          <p:nvPr/>
        </p:nvSpPr>
        <p:spPr>
          <a:xfrm>
            <a:off x="286582" y="3357709"/>
            <a:ext cx="100012" cy="746728"/>
          </a:xfrm>
          <a:prstGeom prst="rect">
            <a:avLst/>
          </a:prstGeom>
        </p:spPr>
        <p:txBody>
          <a:bodyPr lIns="0" tIns="0" rIns="0" bIns="0" rtlCol="0" anchor="t">
            <a:spAutoFit/>
          </a:bodyPr>
          <a:lstStyle/>
          <a:p>
            <a:pPr>
              <a:lnSpc>
                <a:spcPts val="6091"/>
              </a:lnSpc>
            </a:pPr>
            <a:r>
              <a:rPr lang="en-US" sz="4351">
                <a:solidFill>
                  <a:srgbClr val="1E458F"/>
                </a:solidFill>
                <a:latin typeface="29LT Adir Light"/>
              </a:rPr>
              <a:t>:</a:t>
            </a:r>
          </a:p>
        </p:txBody>
      </p:sp>
      <p:sp>
        <p:nvSpPr>
          <p:cNvPr id="8" name="TextBox 8"/>
          <p:cNvSpPr txBox="1"/>
          <p:nvPr/>
        </p:nvSpPr>
        <p:spPr>
          <a:xfrm>
            <a:off x="820592" y="2148361"/>
            <a:ext cx="11931172" cy="7201972"/>
          </a:xfrm>
          <a:prstGeom prst="rect">
            <a:avLst/>
          </a:prstGeom>
        </p:spPr>
        <p:txBody>
          <a:bodyPr wrap="square" lIns="0" tIns="0" rIns="0" bIns="0" rtlCol="0" anchor="t">
            <a:spAutoFit/>
          </a:bodyPr>
          <a:lstStyle/>
          <a:p>
            <a:r>
              <a:rPr lang="en-US" sz="3600" b="0" i="0" dirty="0">
                <a:solidFill>
                  <a:schemeClr val="tx2"/>
                </a:solidFill>
                <a:effectLst/>
                <a:latin typeface="Garamond" panose="02020404030301010803" pitchFamily="18" charset="0"/>
                <a:cs typeface="Arabic Typesetting" panose="03020402040406030203" pitchFamily="66" charset="-78"/>
              </a:rPr>
              <a:t>The proposed solutions for issues found :</a:t>
            </a:r>
            <a:endParaRPr lang="en-US" sz="3600" dirty="0">
              <a:solidFill>
                <a:schemeClr val="tx2"/>
              </a:solidFill>
              <a:effectLst/>
              <a:latin typeface="Garamond" panose="02020404030301010803" pitchFamily="18" charset="0"/>
              <a:cs typeface="Arabic Typesetting" panose="03020402040406030203" pitchFamily="66" charset="-78"/>
            </a:endParaRPr>
          </a:p>
          <a:p>
            <a:r>
              <a:rPr lang="en-US" sz="3600" b="0" i="0" dirty="0">
                <a:solidFill>
                  <a:schemeClr val="tx2"/>
                </a:solidFill>
                <a:effectLst/>
                <a:latin typeface="Garamond" panose="02020404030301010803" pitchFamily="18" charset="0"/>
                <a:cs typeface="Arabic Typesetting" panose="03020402040406030203" pitchFamily="66" charset="-78"/>
              </a:rPr>
              <a:t>1. Consider Vertical alignment .</a:t>
            </a:r>
            <a:endParaRPr lang="en-US" sz="3600" dirty="0">
              <a:solidFill>
                <a:schemeClr val="tx2"/>
              </a:solidFill>
              <a:effectLst/>
              <a:latin typeface="Garamond" panose="02020404030301010803" pitchFamily="18" charset="0"/>
              <a:cs typeface="Arabic Typesetting" panose="03020402040406030203" pitchFamily="66" charset="-78"/>
            </a:endParaRPr>
          </a:p>
          <a:p>
            <a:r>
              <a:rPr lang="en-US" sz="3600" b="0" i="0" dirty="0">
                <a:solidFill>
                  <a:schemeClr val="tx2"/>
                </a:solidFill>
                <a:effectLst/>
                <a:latin typeface="Garamond" panose="02020404030301010803" pitchFamily="18" charset="0"/>
                <a:cs typeface="Arabic Typesetting" panose="03020402040406030203" pitchFamily="66" charset="-78"/>
              </a:rPr>
              <a:t>2. Balance the workload between classes of the same folder. </a:t>
            </a:r>
            <a:endParaRPr lang="en-US" sz="3600" dirty="0">
              <a:solidFill>
                <a:schemeClr val="tx2"/>
              </a:solidFill>
              <a:effectLst/>
              <a:latin typeface="Garamond" panose="02020404030301010803" pitchFamily="18" charset="0"/>
              <a:cs typeface="Arabic Typesetting" panose="03020402040406030203" pitchFamily="66" charset="-78"/>
            </a:endParaRPr>
          </a:p>
          <a:p>
            <a:r>
              <a:rPr lang="en-US" sz="3600" b="0" i="0" dirty="0">
                <a:solidFill>
                  <a:schemeClr val="tx2"/>
                </a:solidFill>
                <a:effectLst/>
                <a:latin typeface="Garamond" panose="02020404030301010803" pitchFamily="18" charset="0"/>
                <a:cs typeface="Arabic Typesetting" panose="03020402040406030203" pitchFamily="66" charset="-78"/>
              </a:rPr>
              <a:t>3. Identification and authorization for security is required.</a:t>
            </a:r>
            <a:endParaRPr lang="en-US" sz="3600" dirty="0">
              <a:solidFill>
                <a:schemeClr val="tx2"/>
              </a:solidFill>
              <a:effectLst/>
              <a:latin typeface="Garamond" panose="02020404030301010803" pitchFamily="18" charset="0"/>
              <a:cs typeface="Arabic Typesetting" panose="03020402040406030203" pitchFamily="66" charset="-78"/>
            </a:endParaRPr>
          </a:p>
          <a:p>
            <a:r>
              <a:rPr lang="en-US" sz="3600" b="0" i="0" dirty="0">
                <a:solidFill>
                  <a:schemeClr val="tx2"/>
                </a:solidFill>
                <a:effectLst/>
                <a:latin typeface="Garamond" panose="02020404030301010803" pitchFamily="18" charset="0"/>
                <a:cs typeface="Arabic Typesetting" panose="03020402040406030203" pitchFamily="66" charset="-78"/>
              </a:rPr>
              <a:t>4. Cleartext network traffic attribute should be set to “false” to avoid security issues.</a:t>
            </a:r>
            <a:endParaRPr lang="en-US" sz="3600" dirty="0">
              <a:solidFill>
                <a:schemeClr val="tx2"/>
              </a:solidFill>
              <a:effectLst/>
              <a:latin typeface="Garamond" panose="02020404030301010803" pitchFamily="18" charset="0"/>
              <a:cs typeface="Arabic Typesetting" panose="03020402040406030203" pitchFamily="66" charset="-78"/>
            </a:endParaRPr>
          </a:p>
          <a:p>
            <a:r>
              <a:rPr lang="en-US" sz="3600" b="0" i="0" dirty="0">
                <a:solidFill>
                  <a:schemeClr val="tx2"/>
                </a:solidFill>
                <a:effectLst/>
                <a:latin typeface="Garamond" panose="02020404030301010803" pitchFamily="18" charset="0"/>
                <a:cs typeface="Arabic Typesetting" panose="03020402040406030203" pitchFamily="66" charset="-78"/>
              </a:rPr>
              <a:t>5. Android export activity should be set to “false” to avoid security issues.</a:t>
            </a:r>
            <a:endParaRPr lang="en-US" sz="3600" dirty="0">
              <a:solidFill>
                <a:schemeClr val="tx2"/>
              </a:solidFill>
              <a:effectLst/>
              <a:latin typeface="Garamond" panose="02020404030301010803" pitchFamily="18" charset="0"/>
              <a:cs typeface="Arabic Typesetting" panose="03020402040406030203" pitchFamily="66" charset="-78"/>
            </a:endParaRPr>
          </a:p>
          <a:p>
            <a:r>
              <a:rPr lang="en-US" sz="3600" b="0" i="0" dirty="0">
                <a:solidFill>
                  <a:schemeClr val="tx2"/>
                </a:solidFill>
                <a:effectLst/>
                <a:latin typeface="Garamond" panose="02020404030301010803" pitchFamily="18" charset="0"/>
                <a:cs typeface="Arabic Typesetting" panose="03020402040406030203" pitchFamily="66" charset="-78"/>
              </a:rPr>
              <a:t>6. Launch mode activity should be set to “standard” to avoid security issues.</a:t>
            </a:r>
            <a:endParaRPr lang="en-US" sz="3600" dirty="0">
              <a:solidFill>
                <a:schemeClr val="tx2"/>
              </a:solidFill>
              <a:effectLst/>
              <a:latin typeface="Garamond" panose="02020404030301010803" pitchFamily="18" charset="0"/>
              <a:cs typeface="Arabic Typesetting" panose="03020402040406030203" pitchFamily="66" charset="-78"/>
            </a:endParaRPr>
          </a:p>
          <a:p>
            <a:r>
              <a:rPr lang="en-US" sz="3600" b="0" i="0" dirty="0">
                <a:solidFill>
                  <a:schemeClr val="tx2"/>
                </a:solidFill>
                <a:effectLst/>
                <a:latin typeface="Garamond" panose="02020404030301010803" pitchFamily="18" charset="0"/>
                <a:cs typeface="Arabic Typesetting" panose="03020402040406030203" pitchFamily="66" charset="-78"/>
              </a:rPr>
              <a:t>7. Comments and documentation should be written.</a:t>
            </a:r>
            <a:endParaRPr lang="en-US" sz="3600" dirty="0">
              <a:solidFill>
                <a:schemeClr val="tx2"/>
              </a:solidFill>
              <a:effectLst/>
              <a:latin typeface="Garamond" panose="02020404030301010803" pitchFamily="18" charset="0"/>
              <a:cs typeface="Arabic Typesetting" panose="03020402040406030203" pitchFamily="66" charset="-78"/>
            </a:endParaRPr>
          </a:p>
          <a:p>
            <a:r>
              <a:rPr lang="en-US" sz="3600" b="0" i="0" dirty="0">
                <a:solidFill>
                  <a:schemeClr val="tx2"/>
                </a:solidFill>
                <a:effectLst/>
                <a:latin typeface="Garamond" panose="02020404030301010803" pitchFamily="18" charset="0"/>
                <a:cs typeface="Arabic Typesetting" panose="03020402040406030203" pitchFamily="66" charset="-78"/>
              </a:rPr>
              <a:t>8. Some of if-else blocks and the creation of related data can be written in better advanced ways.</a:t>
            </a:r>
            <a:endParaRPr lang="en-US" sz="3600" dirty="0">
              <a:solidFill>
                <a:schemeClr val="tx2"/>
              </a:solidFill>
              <a:effectLst/>
              <a:latin typeface="Garamond" panose="02020404030301010803" pitchFamily="18" charset="0"/>
              <a:cs typeface="Arabic Typesetting" panose="03020402040406030203" pitchFamily="66" charset="-78"/>
            </a:endParaRPr>
          </a:p>
        </p:txBody>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3124264" y="5803773"/>
            <a:ext cx="6800875" cy="4522582"/>
          </a:xfrm>
          <a:prstGeom prst="rect">
            <a:avLst/>
          </a:prstGeom>
        </p:spPr>
      </p:pic>
      <p:sp>
        <p:nvSpPr>
          <p:cNvPr id="13" name="TextBox 13"/>
          <p:cNvSpPr txBox="1"/>
          <p:nvPr/>
        </p:nvSpPr>
        <p:spPr>
          <a:xfrm>
            <a:off x="0" y="762423"/>
            <a:ext cx="4928358" cy="1295226"/>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Changa"/>
              </a:rPr>
              <a:t> </a:t>
            </a:r>
            <a:r>
              <a:rPr lang="en-GB" sz="6000" dirty="0">
                <a:solidFill>
                  <a:srgbClr val="1E458F"/>
                </a:solidFill>
                <a:latin typeface="Changa"/>
              </a:rPr>
              <a:t>Discussion</a:t>
            </a:r>
            <a:endParaRPr lang="en-US" sz="6000" dirty="0">
              <a:solidFill>
                <a:srgbClr val="1E458F"/>
              </a:solidFill>
              <a:latin typeface="Changa"/>
            </a:endParaRPr>
          </a:p>
        </p:txBody>
      </p:sp>
      <p:sp>
        <p:nvSpPr>
          <p:cNvPr id="15" name="TextBox 14">
            <a:extLst>
              <a:ext uri="{FF2B5EF4-FFF2-40B4-BE49-F238E27FC236}">
                <a16:creationId xmlns:a16="http://schemas.microsoft.com/office/drawing/2014/main" id="{78146A11-7B15-914C-BFE6-641D96D41893}"/>
              </a:ext>
            </a:extLst>
          </p:cNvPr>
          <p:cNvSpPr txBox="1"/>
          <p:nvPr/>
        </p:nvSpPr>
        <p:spPr>
          <a:xfrm>
            <a:off x="286582" y="9084748"/>
            <a:ext cx="11031940" cy="1202252"/>
          </a:xfrm>
          <a:prstGeom prst="rect">
            <a:avLst/>
          </a:prstGeom>
          <a:noFill/>
        </p:spPr>
        <p:txBody>
          <a:bodyPr wrap="square">
            <a:spAutoFit/>
          </a:bodyPr>
          <a:lstStyle/>
          <a:p>
            <a:pPr>
              <a:lnSpc>
                <a:spcPts val="10080"/>
              </a:lnSpc>
            </a:pPr>
            <a:r>
              <a:rPr lang="en-US" sz="1800" dirty="0">
                <a:solidFill>
                  <a:schemeClr val="tx2"/>
                </a:solidFill>
                <a:latin typeface="Changa"/>
              </a:rPr>
              <a:t> </a:t>
            </a:r>
            <a:r>
              <a:rPr lang="en-GB" sz="3600" dirty="0">
                <a:solidFill>
                  <a:schemeClr val="tx2"/>
                </a:solidFill>
                <a:latin typeface="Changa"/>
              </a:rPr>
              <a:t>7</a:t>
            </a:r>
            <a:endParaRPr lang="en-US" sz="1800" dirty="0">
              <a:solidFill>
                <a:schemeClr val="tx2"/>
              </a:solidFill>
              <a:latin typeface="Chang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54963" y="-1328821"/>
            <a:ext cx="2151110" cy="2000532"/>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7259300" y="7588877"/>
            <a:ext cx="2151110" cy="2000532"/>
          </a:xfrm>
          <a:prstGeom prst="rect">
            <a:avLst/>
          </a:prstGeom>
        </p:spPr>
      </p:pic>
      <p:grpSp>
        <p:nvGrpSpPr>
          <p:cNvPr id="4" name="Group 4"/>
          <p:cNvGrpSpPr/>
          <p:nvPr/>
        </p:nvGrpSpPr>
        <p:grpSpPr>
          <a:xfrm>
            <a:off x="16538985" y="8869094"/>
            <a:ext cx="720315" cy="720315"/>
            <a:chOff x="0" y="0"/>
            <a:chExt cx="960421" cy="960421"/>
          </a:xfrm>
        </p:grpSpPr>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a:off x="-261569" y="0"/>
              <a:ext cx="960421" cy="960421"/>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26818" y="234750"/>
              <a:ext cx="490920" cy="490920"/>
            </a:xfrm>
            <a:prstGeom prst="rect">
              <a:avLst/>
            </a:prstGeom>
          </p:spPr>
        </p:pic>
      </p:grpSp>
      <p:sp>
        <p:nvSpPr>
          <p:cNvPr id="7" name="TextBox 7"/>
          <p:cNvSpPr txBox="1"/>
          <p:nvPr/>
        </p:nvSpPr>
        <p:spPr>
          <a:xfrm>
            <a:off x="286582" y="3357709"/>
            <a:ext cx="100012" cy="746728"/>
          </a:xfrm>
          <a:prstGeom prst="rect">
            <a:avLst/>
          </a:prstGeom>
        </p:spPr>
        <p:txBody>
          <a:bodyPr lIns="0" tIns="0" rIns="0" bIns="0" rtlCol="0" anchor="t">
            <a:spAutoFit/>
          </a:bodyPr>
          <a:lstStyle/>
          <a:p>
            <a:pPr>
              <a:lnSpc>
                <a:spcPts val="6091"/>
              </a:lnSpc>
            </a:pPr>
            <a:r>
              <a:rPr lang="en-US" sz="4351">
                <a:solidFill>
                  <a:srgbClr val="1E458F"/>
                </a:solidFill>
                <a:latin typeface="29LT Adir Light"/>
              </a:rPr>
              <a:t>:</a:t>
            </a:r>
          </a:p>
        </p:txBody>
      </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1689471" y="5764418"/>
            <a:ext cx="6800875" cy="4522582"/>
          </a:xfrm>
          <a:prstGeom prst="rect">
            <a:avLst/>
          </a:prstGeom>
        </p:spPr>
      </p:pic>
      <p:grpSp>
        <p:nvGrpSpPr>
          <p:cNvPr id="10" name="Group 10"/>
          <p:cNvGrpSpPr/>
          <p:nvPr/>
        </p:nvGrpSpPr>
        <p:grpSpPr>
          <a:xfrm rot="5400000">
            <a:off x="-3155278" y="9100318"/>
            <a:ext cx="5562600" cy="4540250"/>
            <a:chOff x="0" y="0"/>
            <a:chExt cx="1508689" cy="1231407"/>
          </a:xfrm>
        </p:grpSpPr>
        <p:sp>
          <p:nvSpPr>
            <p:cNvPr id="11" name="Freeform 11"/>
            <p:cNvSpPr/>
            <p:nvPr/>
          </p:nvSpPr>
          <p:spPr>
            <a:xfrm>
              <a:off x="0" y="0"/>
              <a:ext cx="1508689" cy="1231407"/>
            </a:xfrm>
            <a:custGeom>
              <a:avLst/>
              <a:gdLst/>
              <a:ahLst/>
              <a:cxnLst/>
              <a:rect l="l" t="t" r="r" b="b"/>
              <a:pathLst>
                <a:path w="1508689" h="1231407">
                  <a:moveTo>
                    <a:pt x="1384229" y="1231407"/>
                  </a:moveTo>
                  <a:lnTo>
                    <a:pt x="124460" y="1231407"/>
                  </a:lnTo>
                  <a:cubicBezTo>
                    <a:pt x="55880" y="1231407"/>
                    <a:pt x="0" y="1175527"/>
                    <a:pt x="0" y="1106947"/>
                  </a:cubicBezTo>
                  <a:lnTo>
                    <a:pt x="0" y="124460"/>
                  </a:lnTo>
                  <a:cubicBezTo>
                    <a:pt x="0" y="55880"/>
                    <a:pt x="55880" y="0"/>
                    <a:pt x="124460" y="0"/>
                  </a:cubicBezTo>
                  <a:lnTo>
                    <a:pt x="1384229" y="0"/>
                  </a:lnTo>
                  <a:cubicBezTo>
                    <a:pt x="1452809" y="0"/>
                    <a:pt x="1508689" y="55880"/>
                    <a:pt x="1508689" y="124460"/>
                  </a:cubicBezTo>
                  <a:lnTo>
                    <a:pt x="1508689" y="1106947"/>
                  </a:lnTo>
                  <a:cubicBezTo>
                    <a:pt x="1508689" y="1175527"/>
                    <a:pt x="1452809" y="1231407"/>
                    <a:pt x="1384229" y="1231407"/>
                  </a:cubicBezTo>
                  <a:close/>
                </a:path>
              </a:pathLst>
            </a:custGeom>
            <a:solidFill>
              <a:srgbClr val="194394"/>
            </a:solidFill>
          </p:spPr>
        </p:sp>
      </p:grpSp>
      <p:pic>
        <p:nvPicPr>
          <p:cNvPr id="12" name="Picture 12"/>
          <p:cNvPicPr>
            <a:picLocks noChangeAspect="1"/>
          </p:cNvPicPr>
          <p:nvPr/>
        </p:nvPicPr>
        <p:blipFill>
          <a:blip r:embed="rId10"/>
          <a:srcRect/>
          <a:stretch>
            <a:fillRect/>
          </a:stretch>
        </p:blipFill>
        <p:spPr>
          <a:xfrm>
            <a:off x="33410" y="8712636"/>
            <a:ext cx="1574364" cy="1574364"/>
          </a:xfrm>
          <a:prstGeom prst="rect">
            <a:avLst/>
          </a:prstGeom>
        </p:spPr>
      </p:pic>
      <p:sp>
        <p:nvSpPr>
          <p:cNvPr id="13" name="TextBox 13"/>
          <p:cNvSpPr txBox="1"/>
          <p:nvPr/>
        </p:nvSpPr>
        <p:spPr>
          <a:xfrm>
            <a:off x="286582" y="3894760"/>
            <a:ext cx="16600480" cy="249747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Changa"/>
              </a:rPr>
              <a:t> </a:t>
            </a:r>
            <a:r>
              <a:rPr lang="en-US" sz="6000" b="0" i="0" dirty="0">
                <a:solidFill>
                  <a:schemeClr val="tx2"/>
                </a:solidFill>
                <a:effectLst/>
                <a:latin typeface="Castellar" panose="020F0502020204030204" pitchFamily="34" charset="0"/>
                <a:ea typeface="Cambria Math" panose="02040503050406030204" pitchFamily="18" charset="0"/>
                <a:cs typeface="Arabic Typesetting" panose="03020402040406030203" pitchFamily="66" charset="-78"/>
              </a:rPr>
              <a:t>Thank you for your attention</a:t>
            </a:r>
            <a:endParaRPr lang="en-US" sz="6000" dirty="0">
              <a:solidFill>
                <a:schemeClr val="tx2"/>
              </a:solidFill>
              <a:effectLst/>
              <a:latin typeface="Castellar" panose="020F0502020204030204" pitchFamily="34" charset="0"/>
              <a:ea typeface="Cambria Math" panose="02040503050406030204" pitchFamily="18" charset="0"/>
              <a:cs typeface="Arabic Typesetting" panose="03020402040406030203" pitchFamily="66" charset="-78"/>
            </a:endParaRPr>
          </a:p>
          <a:p>
            <a:pPr algn="ctr">
              <a:lnSpc>
                <a:spcPts val="10080"/>
              </a:lnSpc>
            </a:pPr>
            <a:endParaRPr lang="en-US" sz="6000" dirty="0">
              <a:solidFill>
                <a:srgbClr val="1E458F"/>
              </a:solidFill>
              <a:latin typeface="Changa"/>
            </a:endParaRPr>
          </a:p>
        </p:txBody>
      </p:sp>
      <p:sp>
        <p:nvSpPr>
          <p:cNvPr id="16" name="TextBox 15">
            <a:extLst>
              <a:ext uri="{FF2B5EF4-FFF2-40B4-BE49-F238E27FC236}">
                <a16:creationId xmlns:a16="http://schemas.microsoft.com/office/drawing/2014/main" id="{95538E68-53A5-9443-B993-E6C0FFE72E98}"/>
              </a:ext>
            </a:extLst>
          </p:cNvPr>
          <p:cNvSpPr txBox="1"/>
          <p:nvPr/>
        </p:nvSpPr>
        <p:spPr>
          <a:xfrm>
            <a:off x="2092324" y="9014162"/>
            <a:ext cx="11031940" cy="1202252"/>
          </a:xfrm>
          <a:prstGeom prst="rect">
            <a:avLst/>
          </a:prstGeom>
          <a:noFill/>
        </p:spPr>
        <p:txBody>
          <a:bodyPr wrap="square">
            <a:spAutoFit/>
          </a:bodyPr>
          <a:lstStyle/>
          <a:p>
            <a:pPr>
              <a:lnSpc>
                <a:spcPts val="10080"/>
              </a:lnSpc>
            </a:pPr>
            <a:r>
              <a:rPr lang="en-US" sz="1800" dirty="0">
                <a:solidFill>
                  <a:srgbClr val="000000"/>
                </a:solidFill>
                <a:latin typeface="Changa"/>
              </a:rPr>
              <a:t> </a:t>
            </a:r>
            <a:r>
              <a:rPr lang="en-GB" sz="3600" dirty="0">
                <a:solidFill>
                  <a:srgbClr val="1E458F"/>
                </a:solidFill>
                <a:latin typeface="Changa"/>
              </a:rPr>
              <a:t>8</a:t>
            </a:r>
            <a:endParaRPr lang="en-US" sz="1800" dirty="0">
              <a:solidFill>
                <a:srgbClr val="1E458F"/>
              </a:solidFill>
              <a:latin typeface="Changa"/>
            </a:endParaRPr>
          </a:p>
        </p:txBody>
      </p:sp>
    </p:spTree>
    <p:extLst>
      <p:ext uri="{BB962C8B-B14F-4D97-AF65-F5344CB8AC3E}">
        <p14:creationId xmlns:p14="http://schemas.microsoft.com/office/powerpoint/2010/main" val="4234669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rot="10800000">
            <a:off x="1028700" y="8537985"/>
            <a:ext cx="720315" cy="720315"/>
            <a:chOff x="0" y="0"/>
            <a:chExt cx="960421" cy="960421"/>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261569" y="0"/>
              <a:ext cx="960421" cy="96042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6818" y="234750"/>
              <a:ext cx="490920" cy="490920"/>
            </a:xfrm>
            <a:prstGeom prst="rect">
              <a:avLst/>
            </a:prstGeom>
          </p:spPr>
        </p:pic>
      </p:grpSp>
      <p:grpSp>
        <p:nvGrpSpPr>
          <p:cNvPr id="8" name="Group 8"/>
          <p:cNvGrpSpPr/>
          <p:nvPr/>
        </p:nvGrpSpPr>
        <p:grpSpPr>
          <a:xfrm>
            <a:off x="-1248427" y="7134972"/>
            <a:ext cx="21863712" cy="6832961"/>
            <a:chOff x="0" y="0"/>
            <a:chExt cx="3690051" cy="1153234"/>
          </a:xfrm>
        </p:grpSpPr>
        <p:sp>
          <p:nvSpPr>
            <p:cNvPr id="9" name="Freeform 9"/>
            <p:cNvSpPr/>
            <p:nvPr/>
          </p:nvSpPr>
          <p:spPr>
            <a:xfrm>
              <a:off x="0" y="0"/>
              <a:ext cx="3690051" cy="1153234"/>
            </a:xfrm>
            <a:custGeom>
              <a:avLst/>
              <a:gdLst/>
              <a:ahLst/>
              <a:cxnLst/>
              <a:rect l="l" t="t" r="r" b="b"/>
              <a:pathLst>
                <a:path w="3690051" h="1153234">
                  <a:moveTo>
                    <a:pt x="3565591" y="1153234"/>
                  </a:moveTo>
                  <a:lnTo>
                    <a:pt x="124460" y="1153234"/>
                  </a:lnTo>
                  <a:cubicBezTo>
                    <a:pt x="55880" y="1153234"/>
                    <a:pt x="0" y="1097354"/>
                    <a:pt x="0" y="1028774"/>
                  </a:cubicBezTo>
                  <a:lnTo>
                    <a:pt x="0" y="124460"/>
                  </a:lnTo>
                  <a:cubicBezTo>
                    <a:pt x="0" y="55880"/>
                    <a:pt x="55880" y="0"/>
                    <a:pt x="124460" y="0"/>
                  </a:cubicBezTo>
                  <a:lnTo>
                    <a:pt x="3565591" y="0"/>
                  </a:lnTo>
                  <a:cubicBezTo>
                    <a:pt x="3634171" y="0"/>
                    <a:pt x="3690051" y="55880"/>
                    <a:pt x="3690051" y="124460"/>
                  </a:cubicBezTo>
                  <a:lnTo>
                    <a:pt x="3690051" y="1028774"/>
                  </a:lnTo>
                  <a:cubicBezTo>
                    <a:pt x="3690051" y="1097354"/>
                    <a:pt x="3634171" y="1153234"/>
                    <a:pt x="3565591" y="1153234"/>
                  </a:cubicBezTo>
                  <a:close/>
                </a:path>
              </a:pathLst>
            </a:custGeom>
            <a:solidFill>
              <a:srgbClr val="1E458F"/>
            </a:solidFill>
          </p:spPr>
        </p:sp>
      </p:grpSp>
      <p:sp>
        <p:nvSpPr>
          <p:cNvPr id="12" name="TextBox 13">
            <a:extLst>
              <a:ext uri="{FF2B5EF4-FFF2-40B4-BE49-F238E27FC236}">
                <a16:creationId xmlns:a16="http://schemas.microsoft.com/office/drawing/2014/main" id="{BCC14A83-90E6-F544-A977-68D7C2C2AC1E}"/>
              </a:ext>
            </a:extLst>
          </p:cNvPr>
          <p:cNvSpPr txBox="1"/>
          <p:nvPr/>
        </p:nvSpPr>
        <p:spPr>
          <a:xfrm>
            <a:off x="4750741" y="3432575"/>
            <a:ext cx="8207963" cy="7678384"/>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Changa"/>
              </a:rPr>
              <a:t> </a:t>
            </a:r>
            <a:r>
              <a:rPr lang="en-GB" sz="6000" dirty="0">
                <a:solidFill>
                  <a:srgbClr val="1E458F"/>
                </a:solidFill>
                <a:latin typeface="Changa"/>
              </a:rPr>
              <a:t>Students:</a:t>
            </a:r>
          </a:p>
          <a:p>
            <a:pPr algn="ctr">
              <a:lnSpc>
                <a:spcPts val="10080"/>
              </a:lnSpc>
            </a:pPr>
            <a:r>
              <a:rPr lang="en-GB" sz="6000" dirty="0" err="1">
                <a:solidFill>
                  <a:srgbClr val="1E458F"/>
                </a:solidFill>
                <a:latin typeface="Changa"/>
              </a:rPr>
              <a:t>Aliah</a:t>
            </a:r>
            <a:r>
              <a:rPr lang="en-GB" sz="6000" dirty="0">
                <a:solidFill>
                  <a:srgbClr val="1E458F"/>
                </a:solidFill>
                <a:latin typeface="Changa"/>
              </a:rPr>
              <a:t> </a:t>
            </a:r>
            <a:r>
              <a:rPr lang="en-GB" sz="6000" dirty="0" err="1">
                <a:solidFill>
                  <a:srgbClr val="1E458F"/>
                </a:solidFill>
                <a:latin typeface="Changa"/>
              </a:rPr>
              <a:t>Alhameed</a:t>
            </a:r>
            <a:endParaRPr lang="en-GB" sz="6000" dirty="0">
              <a:solidFill>
                <a:srgbClr val="1E458F"/>
              </a:solidFill>
              <a:latin typeface="Changa"/>
            </a:endParaRPr>
          </a:p>
          <a:p>
            <a:pPr algn="ctr">
              <a:lnSpc>
                <a:spcPts val="10080"/>
              </a:lnSpc>
            </a:pPr>
            <a:r>
              <a:rPr lang="en-GB" sz="6000" dirty="0" err="1">
                <a:solidFill>
                  <a:srgbClr val="1E458F"/>
                </a:solidFill>
                <a:latin typeface="Changa"/>
              </a:rPr>
              <a:t>Qamra</a:t>
            </a:r>
            <a:r>
              <a:rPr lang="en-GB" sz="6000" dirty="0">
                <a:solidFill>
                  <a:srgbClr val="1E458F"/>
                </a:solidFill>
                <a:latin typeface="Changa"/>
              </a:rPr>
              <a:t> </a:t>
            </a:r>
            <a:r>
              <a:rPr lang="en-GB" sz="6000" dirty="0" err="1">
                <a:solidFill>
                  <a:srgbClr val="1E458F"/>
                </a:solidFill>
                <a:latin typeface="Changa"/>
              </a:rPr>
              <a:t>Almutiri</a:t>
            </a:r>
            <a:endParaRPr lang="en-GB" sz="6000" dirty="0">
              <a:solidFill>
                <a:srgbClr val="1E458F"/>
              </a:solidFill>
              <a:latin typeface="Changa"/>
            </a:endParaRPr>
          </a:p>
          <a:p>
            <a:pPr algn="ctr">
              <a:lnSpc>
                <a:spcPts val="10080"/>
              </a:lnSpc>
            </a:pPr>
            <a:r>
              <a:rPr lang="en-GB" sz="6000" dirty="0" err="1">
                <a:solidFill>
                  <a:schemeClr val="bg1"/>
                </a:solidFill>
                <a:latin typeface="Changa"/>
              </a:rPr>
              <a:t>Rahaf</a:t>
            </a:r>
            <a:r>
              <a:rPr lang="en-GB" sz="6000" dirty="0">
                <a:solidFill>
                  <a:schemeClr val="bg1"/>
                </a:solidFill>
                <a:latin typeface="Changa"/>
              </a:rPr>
              <a:t> </a:t>
            </a:r>
            <a:r>
              <a:rPr lang="en-GB" sz="6000" dirty="0" err="1">
                <a:solidFill>
                  <a:schemeClr val="bg1"/>
                </a:solidFill>
                <a:latin typeface="Changa"/>
              </a:rPr>
              <a:t>Alotibi</a:t>
            </a:r>
            <a:endParaRPr lang="en-GB" sz="6000" dirty="0">
              <a:solidFill>
                <a:schemeClr val="bg1"/>
              </a:solidFill>
              <a:latin typeface="Changa"/>
            </a:endParaRPr>
          </a:p>
          <a:p>
            <a:pPr algn="ctr">
              <a:lnSpc>
                <a:spcPts val="10080"/>
              </a:lnSpc>
            </a:pPr>
            <a:r>
              <a:rPr lang="en-GB" sz="6000" dirty="0" err="1">
                <a:solidFill>
                  <a:schemeClr val="bg1"/>
                </a:solidFill>
                <a:latin typeface="Changa"/>
              </a:rPr>
              <a:t>Arwa</a:t>
            </a:r>
            <a:r>
              <a:rPr lang="en-GB" sz="6000" dirty="0">
                <a:solidFill>
                  <a:schemeClr val="bg1"/>
                </a:solidFill>
                <a:latin typeface="Changa"/>
              </a:rPr>
              <a:t> </a:t>
            </a:r>
            <a:r>
              <a:rPr lang="en-GB" sz="6000" dirty="0" err="1">
                <a:solidFill>
                  <a:schemeClr val="bg1"/>
                </a:solidFill>
                <a:latin typeface="Changa"/>
              </a:rPr>
              <a:t>Al-qahtani</a:t>
            </a:r>
            <a:endParaRPr lang="en-US" sz="6000" dirty="0">
              <a:effectLst/>
              <a:latin typeface=".SF UI"/>
            </a:endParaRPr>
          </a:p>
          <a:p>
            <a:pPr algn="ctr">
              <a:lnSpc>
                <a:spcPts val="10080"/>
              </a:lnSpc>
            </a:pPr>
            <a:r>
              <a:rPr lang="en-GB" sz="6000" dirty="0">
                <a:solidFill>
                  <a:schemeClr val="bg1"/>
                </a:solidFill>
                <a:latin typeface="Changa"/>
              </a:rPr>
              <a:t> </a:t>
            </a:r>
            <a:endParaRPr lang="en-US" sz="6000" dirty="0">
              <a:solidFill>
                <a:schemeClr val="bg1"/>
              </a:solidFill>
              <a:latin typeface="Changa"/>
            </a:endParaRPr>
          </a:p>
        </p:txBody>
      </p:sp>
      <p:sp>
        <p:nvSpPr>
          <p:cNvPr id="10" name="TextBox 9">
            <a:extLst>
              <a:ext uri="{FF2B5EF4-FFF2-40B4-BE49-F238E27FC236}">
                <a16:creationId xmlns:a16="http://schemas.microsoft.com/office/drawing/2014/main" id="{D6102203-F237-F44E-97CA-D7D4B24420E3}"/>
              </a:ext>
            </a:extLst>
          </p:cNvPr>
          <p:cNvSpPr txBox="1"/>
          <p:nvPr/>
        </p:nvSpPr>
        <p:spPr>
          <a:xfrm>
            <a:off x="540223" y="8297016"/>
            <a:ext cx="10937164" cy="1202252"/>
          </a:xfrm>
          <a:prstGeom prst="rect">
            <a:avLst/>
          </a:prstGeom>
          <a:noFill/>
        </p:spPr>
        <p:txBody>
          <a:bodyPr wrap="square">
            <a:spAutoFit/>
          </a:bodyPr>
          <a:lstStyle/>
          <a:p>
            <a:pPr>
              <a:lnSpc>
                <a:spcPts val="10080"/>
              </a:lnSpc>
            </a:pPr>
            <a:r>
              <a:rPr lang="en-US" sz="1800" dirty="0">
                <a:solidFill>
                  <a:srgbClr val="000000"/>
                </a:solidFill>
                <a:latin typeface="Changa"/>
              </a:rPr>
              <a:t> </a:t>
            </a:r>
            <a:r>
              <a:rPr lang="en-GB" sz="3600" dirty="0">
                <a:solidFill>
                  <a:schemeClr val="bg1"/>
                </a:solidFill>
                <a:latin typeface="Changa"/>
              </a:rPr>
              <a:t>9</a:t>
            </a:r>
            <a:endParaRPr lang="en-US" sz="1800" dirty="0">
              <a:solidFill>
                <a:srgbClr val="1E458F"/>
              </a:solidFill>
              <a:latin typeface="Chang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228</Words>
  <Application>Microsoft Office PowerPoint</Application>
  <PresentationFormat>Custom</PresentationFormat>
  <Paragraphs>42</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dc:title>
  <dc:creator>hp</dc:creator>
  <cp:lastModifiedBy>Aliah Abdulrhman Abdullah Alhameed</cp:lastModifiedBy>
  <cp:revision>14</cp:revision>
  <dcterms:created xsi:type="dcterms:W3CDTF">2006-08-16T00:00:00Z</dcterms:created>
  <dcterms:modified xsi:type="dcterms:W3CDTF">2021-11-04T12:22:16Z</dcterms:modified>
  <dc:identifier>DAEugmBmDxs</dc:identifier>
</cp:coreProperties>
</file>